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2" r:id="rId4"/>
  </p:sldMasterIdLst>
  <p:notesMasterIdLst>
    <p:notesMasterId r:id="rId23"/>
  </p:notesMasterIdLst>
  <p:sldIdLst>
    <p:sldId id="256" r:id="rId5"/>
    <p:sldId id="364" r:id="rId6"/>
    <p:sldId id="365" r:id="rId7"/>
    <p:sldId id="366" r:id="rId8"/>
    <p:sldId id="309" r:id="rId9"/>
    <p:sldId id="372" r:id="rId10"/>
    <p:sldId id="363" r:id="rId11"/>
    <p:sldId id="368" r:id="rId12"/>
    <p:sldId id="370" r:id="rId13"/>
    <p:sldId id="371" r:id="rId14"/>
    <p:sldId id="356" r:id="rId15"/>
    <p:sldId id="352" r:id="rId16"/>
    <p:sldId id="354" r:id="rId17"/>
    <p:sldId id="353" r:id="rId18"/>
    <p:sldId id="350" r:id="rId19"/>
    <p:sldId id="357" r:id="rId20"/>
    <p:sldId id="359" r:id="rId21"/>
    <p:sldId id="358" r:id="rId22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EF236793-1AF2-CD43-B75E-C3CA8F76C96B}">
          <p14:sldIdLst>
            <p14:sldId id="256"/>
            <p14:sldId id="364"/>
            <p14:sldId id="365"/>
            <p14:sldId id="366"/>
            <p14:sldId id="309"/>
            <p14:sldId id="372"/>
            <p14:sldId id="363"/>
            <p14:sldId id="368"/>
            <p14:sldId id="370"/>
            <p14:sldId id="371"/>
            <p14:sldId id="356"/>
            <p14:sldId id="352"/>
            <p14:sldId id="354"/>
            <p14:sldId id="353"/>
            <p14:sldId id="350"/>
            <p14:sldId id="357"/>
            <p14:sldId id="359"/>
            <p14:sldId id="35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9E3673-DBAA-BAC0-08E9-D81C16FEF57F}" v="34" dt="2023-06-12T11:29:31.556"/>
    <p1510:client id="{4E1ADADF-D27D-DE75-0DDD-84ABD6783249}" v="120" dt="2023-06-09T10:37:29.346"/>
    <p1510:client id="{80D9556A-3B23-473C-ACC0-1F5D264EA73A}" vWet="2" dt="2023-06-12T11:22:35.913"/>
    <p1510:client id="{83317653-C6A9-8D7E-1553-198521A910F5}" v="343" dt="2023-06-07T13:34:09.056"/>
    <p1510:client id="{A9FFD3A2-ABDE-569C-12FC-84130465DDA0}" v="8" dt="2023-06-08T13:07:35.295"/>
    <p1510:client id="{AF14DCC0-F078-41CA-88D4-002535617493}" v="1454" dt="2023-06-12T13:26:44.446"/>
    <p1510:client id="{E3209C31-C7BE-E3FF-324F-5B010D1A9425}" v="3" dt="2023-06-09T09:26:01.3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yst layout 2 - Markerin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yst layout 1 - Markeri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llemlayout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EBBBCC-DAD2-459C-BE2E-F6DE35CF9A28}" styleName="Mørkt layout 2 - Markering 3/Markering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34497D-2068-441B-8F9F-B01AD92417F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DA51F310-7115-433C-B507-6413075C488F}">
      <dgm:prSet/>
      <dgm:spPr/>
      <dgm:t>
        <a:bodyPr/>
        <a:lstStyle/>
        <a:p>
          <a:pPr>
            <a:lnSpc>
              <a:spcPct val="100000"/>
            </a:lnSpc>
          </a:pPr>
          <a:r>
            <a:rPr lang="da-DK"/>
            <a:t>Vi  er sammen om at skabe initiativrige og fagligt nysgerrige elever i et trygt, åbent og motiverende fællesskab, der giver eleverne lyst til at deltage engageret og reflekteret i verden omkring os. </a:t>
          </a:r>
          <a:endParaRPr lang="en-US"/>
        </a:p>
      </dgm:t>
    </dgm:pt>
    <dgm:pt modelId="{AFC48315-3A78-4DE6-8166-837FE2679FE1}" type="parTrans" cxnId="{D4D197C5-EDED-4908-A209-5D6A0CDFBB9B}">
      <dgm:prSet/>
      <dgm:spPr/>
      <dgm:t>
        <a:bodyPr/>
        <a:lstStyle/>
        <a:p>
          <a:endParaRPr lang="en-US"/>
        </a:p>
      </dgm:t>
    </dgm:pt>
    <dgm:pt modelId="{BF7030DE-71E2-4D0D-B042-2EBDEAD42A86}" type="sibTrans" cxnId="{D4D197C5-EDED-4908-A209-5D6A0CDFBB9B}">
      <dgm:prSet/>
      <dgm:spPr/>
      <dgm:t>
        <a:bodyPr/>
        <a:lstStyle/>
        <a:p>
          <a:endParaRPr lang="en-US"/>
        </a:p>
      </dgm:t>
    </dgm:pt>
    <dgm:pt modelId="{25012BE7-25AD-402D-ABC4-9429A4E835A8}">
      <dgm:prSet/>
      <dgm:spPr/>
      <dgm:t>
        <a:bodyPr/>
        <a:lstStyle/>
        <a:p>
          <a:pPr>
            <a:lnSpc>
              <a:spcPct val="100000"/>
            </a:lnSpc>
          </a:pPr>
          <a:r>
            <a:rPr lang="da-DK"/>
            <a:t>Vi vil være en synlig og levende ungdomsuddannelse med engagerede, selvstændige mennesker. </a:t>
          </a:r>
          <a:endParaRPr lang="en-US"/>
        </a:p>
      </dgm:t>
    </dgm:pt>
    <dgm:pt modelId="{1BC7840C-4324-40E2-A24A-5BDC5659CD7C}" type="parTrans" cxnId="{4A339814-4AA1-4D5D-846B-2F6CC2361B19}">
      <dgm:prSet/>
      <dgm:spPr/>
      <dgm:t>
        <a:bodyPr/>
        <a:lstStyle/>
        <a:p>
          <a:endParaRPr lang="en-US"/>
        </a:p>
      </dgm:t>
    </dgm:pt>
    <dgm:pt modelId="{891BB649-B2E2-4AEF-80C1-2DB67126D835}" type="sibTrans" cxnId="{4A339814-4AA1-4D5D-846B-2F6CC2361B19}">
      <dgm:prSet/>
      <dgm:spPr/>
      <dgm:t>
        <a:bodyPr/>
        <a:lstStyle/>
        <a:p>
          <a:endParaRPr lang="en-US"/>
        </a:p>
      </dgm:t>
    </dgm:pt>
    <dgm:pt modelId="{0B743700-4C77-4460-9C3E-2B39F1976474}" type="pres">
      <dgm:prSet presAssocID="{BF34497D-2068-441B-8F9F-B01AD92417FC}" presName="root" presStyleCnt="0">
        <dgm:presLayoutVars>
          <dgm:dir/>
          <dgm:resizeHandles val="exact"/>
        </dgm:presLayoutVars>
      </dgm:prSet>
      <dgm:spPr/>
    </dgm:pt>
    <dgm:pt modelId="{32053A09-8844-4C0B-B9A6-D64DFC013590}" type="pres">
      <dgm:prSet presAssocID="{DA51F310-7115-433C-B507-6413075C488F}" presName="compNode" presStyleCnt="0"/>
      <dgm:spPr/>
    </dgm:pt>
    <dgm:pt modelId="{C881C579-4DC0-4323-A2F1-B571BAD4DB7C}" type="pres">
      <dgm:prSet presAssocID="{DA51F310-7115-433C-B507-6413075C488F}" presName="bgRect" presStyleLbl="bgShp" presStyleIdx="0" presStyleCnt="2"/>
      <dgm:spPr/>
    </dgm:pt>
    <dgm:pt modelId="{D9D2586F-56CC-434F-9611-E7F7E2C095C6}" type="pres">
      <dgm:prSet presAssocID="{DA51F310-7115-433C-B507-6413075C488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lasseværelse"/>
        </a:ext>
      </dgm:extLst>
    </dgm:pt>
    <dgm:pt modelId="{F9669C37-7873-428D-B37A-7BE3A9C61AD0}" type="pres">
      <dgm:prSet presAssocID="{DA51F310-7115-433C-B507-6413075C488F}" presName="spaceRect" presStyleCnt="0"/>
      <dgm:spPr/>
    </dgm:pt>
    <dgm:pt modelId="{A021990F-328D-4841-8540-F6C5CCB44806}" type="pres">
      <dgm:prSet presAssocID="{DA51F310-7115-433C-B507-6413075C488F}" presName="parTx" presStyleLbl="revTx" presStyleIdx="0" presStyleCnt="2">
        <dgm:presLayoutVars>
          <dgm:chMax val="0"/>
          <dgm:chPref val="0"/>
        </dgm:presLayoutVars>
      </dgm:prSet>
      <dgm:spPr/>
    </dgm:pt>
    <dgm:pt modelId="{7D04CA05-3C91-4CDC-B49F-CA147996F5B1}" type="pres">
      <dgm:prSet presAssocID="{BF7030DE-71E2-4D0D-B042-2EBDEAD42A86}" presName="sibTrans" presStyleCnt="0"/>
      <dgm:spPr/>
    </dgm:pt>
    <dgm:pt modelId="{4C7F7685-2096-42FD-AC39-1882448C19EC}" type="pres">
      <dgm:prSet presAssocID="{25012BE7-25AD-402D-ABC4-9429A4E835A8}" presName="compNode" presStyleCnt="0"/>
      <dgm:spPr/>
    </dgm:pt>
    <dgm:pt modelId="{D30205CB-E7FB-412B-BED1-D9A784E3EFE0}" type="pres">
      <dgm:prSet presAssocID="{25012BE7-25AD-402D-ABC4-9429A4E835A8}" presName="bgRect" presStyleLbl="bgShp" presStyleIdx="1" presStyleCnt="2"/>
      <dgm:spPr/>
    </dgm:pt>
    <dgm:pt modelId="{C8E429CD-AC31-4302-BFEC-D5BC89706249}" type="pres">
      <dgm:prSet presAssocID="{25012BE7-25AD-402D-ABC4-9429A4E835A8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ycle with People"/>
        </a:ext>
      </dgm:extLst>
    </dgm:pt>
    <dgm:pt modelId="{50DBEB15-4D8A-4536-BFA1-745FFDF2A1BC}" type="pres">
      <dgm:prSet presAssocID="{25012BE7-25AD-402D-ABC4-9429A4E835A8}" presName="spaceRect" presStyleCnt="0"/>
      <dgm:spPr/>
    </dgm:pt>
    <dgm:pt modelId="{E49BE50F-D7A1-41B3-8AC5-3D9FED17A638}" type="pres">
      <dgm:prSet presAssocID="{25012BE7-25AD-402D-ABC4-9429A4E835A8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4A339814-4AA1-4D5D-846B-2F6CC2361B19}" srcId="{BF34497D-2068-441B-8F9F-B01AD92417FC}" destId="{25012BE7-25AD-402D-ABC4-9429A4E835A8}" srcOrd="1" destOrd="0" parTransId="{1BC7840C-4324-40E2-A24A-5BDC5659CD7C}" sibTransId="{891BB649-B2E2-4AEF-80C1-2DB67126D835}"/>
    <dgm:cxn modelId="{DAE7355F-86AB-4DDB-A4F8-68D28105CCEA}" type="presOf" srcId="{25012BE7-25AD-402D-ABC4-9429A4E835A8}" destId="{E49BE50F-D7A1-41B3-8AC5-3D9FED17A638}" srcOrd="0" destOrd="0" presId="urn:microsoft.com/office/officeart/2018/2/layout/IconVerticalSolidList"/>
    <dgm:cxn modelId="{DBEE3D45-63EC-4EDC-A338-80CF3E63304C}" type="presOf" srcId="{DA51F310-7115-433C-B507-6413075C488F}" destId="{A021990F-328D-4841-8540-F6C5CCB44806}" srcOrd="0" destOrd="0" presId="urn:microsoft.com/office/officeart/2018/2/layout/IconVerticalSolidList"/>
    <dgm:cxn modelId="{AE2DCF72-2683-4812-99F6-CE222EE17CAC}" type="presOf" srcId="{BF34497D-2068-441B-8F9F-B01AD92417FC}" destId="{0B743700-4C77-4460-9C3E-2B39F1976474}" srcOrd="0" destOrd="0" presId="urn:microsoft.com/office/officeart/2018/2/layout/IconVerticalSolidList"/>
    <dgm:cxn modelId="{D4D197C5-EDED-4908-A209-5D6A0CDFBB9B}" srcId="{BF34497D-2068-441B-8F9F-B01AD92417FC}" destId="{DA51F310-7115-433C-B507-6413075C488F}" srcOrd="0" destOrd="0" parTransId="{AFC48315-3A78-4DE6-8166-837FE2679FE1}" sibTransId="{BF7030DE-71E2-4D0D-B042-2EBDEAD42A86}"/>
    <dgm:cxn modelId="{D6122847-74FC-46B3-A178-4972B644B1EE}" type="presParOf" srcId="{0B743700-4C77-4460-9C3E-2B39F1976474}" destId="{32053A09-8844-4C0B-B9A6-D64DFC013590}" srcOrd="0" destOrd="0" presId="urn:microsoft.com/office/officeart/2018/2/layout/IconVerticalSolidList"/>
    <dgm:cxn modelId="{721F7061-79AB-4BCD-B577-96309C6B4B4B}" type="presParOf" srcId="{32053A09-8844-4C0B-B9A6-D64DFC013590}" destId="{C881C579-4DC0-4323-A2F1-B571BAD4DB7C}" srcOrd="0" destOrd="0" presId="urn:microsoft.com/office/officeart/2018/2/layout/IconVerticalSolidList"/>
    <dgm:cxn modelId="{1FCAEE3D-8FD2-457A-9066-CABC36021476}" type="presParOf" srcId="{32053A09-8844-4C0B-B9A6-D64DFC013590}" destId="{D9D2586F-56CC-434F-9611-E7F7E2C095C6}" srcOrd="1" destOrd="0" presId="urn:microsoft.com/office/officeart/2018/2/layout/IconVerticalSolidList"/>
    <dgm:cxn modelId="{80B7BAB2-65C1-4B53-8652-26BFBEDA7193}" type="presParOf" srcId="{32053A09-8844-4C0B-B9A6-D64DFC013590}" destId="{F9669C37-7873-428D-B37A-7BE3A9C61AD0}" srcOrd="2" destOrd="0" presId="urn:microsoft.com/office/officeart/2018/2/layout/IconVerticalSolidList"/>
    <dgm:cxn modelId="{2BBBC6D2-1568-4743-BB1F-5AA7FA977FAA}" type="presParOf" srcId="{32053A09-8844-4C0B-B9A6-D64DFC013590}" destId="{A021990F-328D-4841-8540-F6C5CCB44806}" srcOrd="3" destOrd="0" presId="urn:microsoft.com/office/officeart/2018/2/layout/IconVerticalSolidList"/>
    <dgm:cxn modelId="{72DA48EE-38CB-44E4-B7D0-4D9E27D6D883}" type="presParOf" srcId="{0B743700-4C77-4460-9C3E-2B39F1976474}" destId="{7D04CA05-3C91-4CDC-B49F-CA147996F5B1}" srcOrd="1" destOrd="0" presId="urn:microsoft.com/office/officeart/2018/2/layout/IconVerticalSolidList"/>
    <dgm:cxn modelId="{049B6F47-85EA-479A-A469-3AA881535204}" type="presParOf" srcId="{0B743700-4C77-4460-9C3E-2B39F1976474}" destId="{4C7F7685-2096-42FD-AC39-1882448C19EC}" srcOrd="2" destOrd="0" presId="urn:microsoft.com/office/officeart/2018/2/layout/IconVerticalSolidList"/>
    <dgm:cxn modelId="{F3D3C351-786D-430B-94B1-3F2A8E703113}" type="presParOf" srcId="{4C7F7685-2096-42FD-AC39-1882448C19EC}" destId="{D30205CB-E7FB-412B-BED1-D9A784E3EFE0}" srcOrd="0" destOrd="0" presId="urn:microsoft.com/office/officeart/2018/2/layout/IconVerticalSolidList"/>
    <dgm:cxn modelId="{5C04D840-D45B-4770-AB76-2D2B3CE7BA56}" type="presParOf" srcId="{4C7F7685-2096-42FD-AC39-1882448C19EC}" destId="{C8E429CD-AC31-4302-BFEC-D5BC89706249}" srcOrd="1" destOrd="0" presId="urn:microsoft.com/office/officeart/2018/2/layout/IconVerticalSolidList"/>
    <dgm:cxn modelId="{4FC35E2F-C606-4FAA-8AD7-EE2AFE96123F}" type="presParOf" srcId="{4C7F7685-2096-42FD-AC39-1882448C19EC}" destId="{50DBEB15-4D8A-4536-BFA1-745FFDF2A1BC}" srcOrd="2" destOrd="0" presId="urn:microsoft.com/office/officeart/2018/2/layout/IconVerticalSolidList"/>
    <dgm:cxn modelId="{E3BA8F85-584D-4424-8D0E-31E5B9AB797D}" type="presParOf" srcId="{4C7F7685-2096-42FD-AC39-1882448C19EC}" destId="{E49BE50F-D7A1-41B3-8AC5-3D9FED17A63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798BFB-341B-4D3E-A77D-24A8C0EBB618}" type="doc">
      <dgm:prSet loTypeId="urn:microsoft.com/office/officeart/2005/8/layout/default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AE90A5B-07DE-4960-BF5A-87CDB0E5064A}">
      <dgm:prSet/>
      <dgm:spPr/>
      <dgm:t>
        <a:bodyPr/>
        <a:lstStyle/>
        <a:p>
          <a:r>
            <a:rPr lang="da-DK"/>
            <a:t>Studierejser</a:t>
          </a:r>
          <a:endParaRPr lang="en-US"/>
        </a:p>
      </dgm:t>
    </dgm:pt>
    <dgm:pt modelId="{D29E0CED-D1C2-4A38-AC5E-BDD373186E4F}" type="parTrans" cxnId="{55096D0F-D562-4A93-89B5-1676B8C8B328}">
      <dgm:prSet/>
      <dgm:spPr/>
      <dgm:t>
        <a:bodyPr/>
        <a:lstStyle/>
        <a:p>
          <a:endParaRPr lang="en-US"/>
        </a:p>
      </dgm:t>
    </dgm:pt>
    <dgm:pt modelId="{A956C5ED-34EC-4950-852F-2EA45DD9FA01}" type="sibTrans" cxnId="{55096D0F-D562-4A93-89B5-1676B8C8B328}">
      <dgm:prSet/>
      <dgm:spPr/>
      <dgm:t>
        <a:bodyPr/>
        <a:lstStyle/>
        <a:p>
          <a:endParaRPr lang="en-US"/>
        </a:p>
      </dgm:t>
    </dgm:pt>
    <dgm:pt modelId="{A77D8BAD-2EBC-4C40-A4D8-C885D62437B6}">
      <dgm:prSet/>
      <dgm:spPr/>
      <dgm:t>
        <a:bodyPr/>
        <a:lstStyle/>
        <a:p>
          <a:r>
            <a:rPr lang="da-DK"/>
            <a:t>Frivillig billedkunst</a:t>
          </a:r>
          <a:endParaRPr lang="en-US"/>
        </a:p>
      </dgm:t>
    </dgm:pt>
    <dgm:pt modelId="{76762CCB-ED4A-4B04-AD62-7A9548F7671E}" type="parTrans" cxnId="{63E7FEC3-34BA-45D3-BAF1-8C06B750F69C}">
      <dgm:prSet/>
      <dgm:spPr/>
      <dgm:t>
        <a:bodyPr/>
        <a:lstStyle/>
        <a:p>
          <a:endParaRPr lang="en-US"/>
        </a:p>
      </dgm:t>
    </dgm:pt>
    <dgm:pt modelId="{E087B258-92D1-48AD-A7A1-DBAB91280009}" type="sibTrans" cxnId="{63E7FEC3-34BA-45D3-BAF1-8C06B750F69C}">
      <dgm:prSet/>
      <dgm:spPr/>
      <dgm:t>
        <a:bodyPr/>
        <a:lstStyle/>
        <a:p>
          <a:endParaRPr lang="en-US"/>
        </a:p>
      </dgm:t>
    </dgm:pt>
    <dgm:pt modelId="{C16FA120-8B5F-47C2-AF4A-AB58DA5B8ECC}">
      <dgm:prSet/>
      <dgm:spPr/>
      <dgm:t>
        <a:bodyPr/>
        <a:lstStyle/>
        <a:p>
          <a:r>
            <a:rPr lang="da-DK"/>
            <a:t>Frokostuniversitet</a:t>
          </a:r>
          <a:endParaRPr lang="en-US"/>
        </a:p>
      </dgm:t>
    </dgm:pt>
    <dgm:pt modelId="{77E471A6-5D0D-484A-A3DB-8B11E123B1CA}" type="parTrans" cxnId="{51073370-53F5-4046-A8CD-D61E8BF6F484}">
      <dgm:prSet/>
      <dgm:spPr/>
      <dgm:t>
        <a:bodyPr/>
        <a:lstStyle/>
        <a:p>
          <a:endParaRPr lang="en-US"/>
        </a:p>
      </dgm:t>
    </dgm:pt>
    <dgm:pt modelId="{B533057B-DEC5-41DE-9F01-57617854E35A}" type="sibTrans" cxnId="{51073370-53F5-4046-A8CD-D61E8BF6F484}">
      <dgm:prSet/>
      <dgm:spPr/>
      <dgm:t>
        <a:bodyPr/>
        <a:lstStyle/>
        <a:p>
          <a:endParaRPr lang="en-US"/>
        </a:p>
      </dgm:t>
    </dgm:pt>
    <dgm:pt modelId="{F2AE1A1A-A42F-49A0-B54D-1E94378447CF}">
      <dgm:prSet/>
      <dgm:spPr/>
      <dgm:t>
        <a:bodyPr/>
        <a:lstStyle/>
        <a:p>
          <a:r>
            <a:rPr lang="da-DK"/>
            <a:t>Historieklub</a:t>
          </a:r>
          <a:endParaRPr lang="en-US"/>
        </a:p>
      </dgm:t>
    </dgm:pt>
    <dgm:pt modelId="{92EBCE82-73F3-4561-830C-9206786C8458}" type="parTrans" cxnId="{7DFC8C03-1BED-40DE-A085-E0F6FA34870A}">
      <dgm:prSet/>
      <dgm:spPr/>
      <dgm:t>
        <a:bodyPr/>
        <a:lstStyle/>
        <a:p>
          <a:endParaRPr lang="en-US"/>
        </a:p>
      </dgm:t>
    </dgm:pt>
    <dgm:pt modelId="{333B0C2A-4187-49BA-8318-DB01802D250D}" type="sibTrans" cxnId="{7DFC8C03-1BED-40DE-A085-E0F6FA34870A}">
      <dgm:prSet/>
      <dgm:spPr/>
      <dgm:t>
        <a:bodyPr/>
        <a:lstStyle/>
        <a:p>
          <a:endParaRPr lang="en-US"/>
        </a:p>
      </dgm:t>
    </dgm:pt>
    <dgm:pt modelId="{BB28D074-4C37-4588-B3C2-9844C256390D}">
      <dgm:prSet/>
      <dgm:spPr/>
      <dgm:t>
        <a:bodyPr/>
        <a:lstStyle/>
        <a:p>
          <a:r>
            <a:rPr lang="en-US"/>
            <a:t>Frivillig </a:t>
          </a:r>
          <a:r>
            <a:rPr lang="en-US" err="1"/>
            <a:t>idræt</a:t>
          </a:r>
          <a:endParaRPr lang="en-US"/>
        </a:p>
      </dgm:t>
    </dgm:pt>
    <dgm:pt modelId="{AE2FED41-7C3A-472F-B246-A8395B60D98C}" type="parTrans" cxnId="{B5C59088-121C-49EE-8E7B-BCF35DD08488}">
      <dgm:prSet/>
      <dgm:spPr/>
      <dgm:t>
        <a:bodyPr/>
        <a:lstStyle/>
        <a:p>
          <a:endParaRPr lang="da-DK"/>
        </a:p>
      </dgm:t>
    </dgm:pt>
    <dgm:pt modelId="{38C32B7C-5039-427D-A91D-CE595AEB41F4}" type="sibTrans" cxnId="{B5C59088-121C-49EE-8E7B-BCF35DD08488}">
      <dgm:prSet/>
      <dgm:spPr/>
      <dgm:t>
        <a:bodyPr/>
        <a:lstStyle/>
        <a:p>
          <a:endParaRPr lang="da-DK"/>
        </a:p>
      </dgm:t>
    </dgm:pt>
    <dgm:pt modelId="{14BB0E32-3C23-4A85-8C7D-14CD55856ADC}">
      <dgm:prSet/>
      <dgm:spPr/>
      <dgm:t>
        <a:bodyPr/>
        <a:lstStyle/>
        <a:p>
          <a:r>
            <a:rPr lang="en-US" err="1"/>
            <a:t>Elevråd</a:t>
          </a:r>
          <a:r>
            <a:rPr lang="en-US"/>
            <a:t> og </a:t>
          </a:r>
          <a:r>
            <a:rPr lang="en-US" err="1"/>
            <a:t>udvalg</a:t>
          </a:r>
          <a:endParaRPr lang="en-US"/>
        </a:p>
      </dgm:t>
    </dgm:pt>
    <dgm:pt modelId="{DCA245C8-8380-4BDF-A358-D621F1EC48FA}" type="parTrans" cxnId="{D6143228-3F98-43DA-9CD3-F6736F402286}">
      <dgm:prSet/>
      <dgm:spPr/>
      <dgm:t>
        <a:bodyPr/>
        <a:lstStyle/>
        <a:p>
          <a:endParaRPr lang="da-DK"/>
        </a:p>
      </dgm:t>
    </dgm:pt>
    <dgm:pt modelId="{EE7B51A8-E3A5-4484-8263-9DA2DAE7B1DE}" type="sibTrans" cxnId="{D6143228-3F98-43DA-9CD3-F6736F402286}">
      <dgm:prSet/>
      <dgm:spPr/>
      <dgm:t>
        <a:bodyPr/>
        <a:lstStyle/>
        <a:p>
          <a:endParaRPr lang="da-DK"/>
        </a:p>
      </dgm:t>
    </dgm:pt>
    <dgm:pt modelId="{2D413C7A-E524-4064-95FF-CABF28324C2F}">
      <dgm:prSet/>
      <dgm:spPr/>
      <dgm:t>
        <a:bodyPr/>
        <a:lstStyle/>
        <a:p>
          <a:r>
            <a:rPr lang="en-US"/>
            <a:t>Masterclass</a:t>
          </a:r>
        </a:p>
      </dgm:t>
    </dgm:pt>
    <dgm:pt modelId="{CD505686-4F44-43D3-A952-7ECE1B73D5C3}" type="parTrans" cxnId="{6FEDC101-EA48-4EF5-AE96-0693FA003D3C}">
      <dgm:prSet/>
      <dgm:spPr/>
      <dgm:t>
        <a:bodyPr/>
        <a:lstStyle/>
        <a:p>
          <a:endParaRPr lang="da-DK"/>
        </a:p>
      </dgm:t>
    </dgm:pt>
    <dgm:pt modelId="{4C98A199-58DB-49A3-9B63-B23BD15BC34B}" type="sibTrans" cxnId="{6FEDC101-EA48-4EF5-AE96-0693FA003D3C}">
      <dgm:prSet/>
      <dgm:spPr/>
      <dgm:t>
        <a:bodyPr/>
        <a:lstStyle/>
        <a:p>
          <a:endParaRPr lang="da-DK"/>
        </a:p>
      </dgm:t>
    </dgm:pt>
    <dgm:pt modelId="{70BD1EBC-A4C6-4502-BA68-6D288CDD81C7}">
      <dgm:prSet/>
      <dgm:spPr/>
      <dgm:t>
        <a:bodyPr/>
        <a:lstStyle/>
        <a:p>
          <a:r>
            <a:rPr lang="en-US" err="1"/>
            <a:t>Læseklub</a:t>
          </a:r>
          <a:endParaRPr lang="en-US"/>
        </a:p>
      </dgm:t>
    </dgm:pt>
    <dgm:pt modelId="{CD33C5BF-8680-466F-A094-BE10C4494BE2}" type="parTrans" cxnId="{4A788D10-8301-405E-B331-8A5D4CAE9091}">
      <dgm:prSet/>
      <dgm:spPr/>
      <dgm:t>
        <a:bodyPr/>
        <a:lstStyle/>
        <a:p>
          <a:endParaRPr lang="da-DK"/>
        </a:p>
      </dgm:t>
    </dgm:pt>
    <dgm:pt modelId="{0CE9460E-931F-4C6D-991A-767F8E711131}" type="sibTrans" cxnId="{4A788D10-8301-405E-B331-8A5D4CAE9091}">
      <dgm:prSet/>
      <dgm:spPr/>
      <dgm:t>
        <a:bodyPr/>
        <a:lstStyle/>
        <a:p>
          <a:endParaRPr lang="da-DK"/>
        </a:p>
      </dgm:t>
    </dgm:pt>
    <dgm:pt modelId="{11D773F3-209C-4946-8477-44E763512B9F}" type="pres">
      <dgm:prSet presAssocID="{EB798BFB-341B-4D3E-A77D-24A8C0EBB618}" presName="diagram" presStyleCnt="0">
        <dgm:presLayoutVars>
          <dgm:dir/>
          <dgm:resizeHandles val="exact"/>
        </dgm:presLayoutVars>
      </dgm:prSet>
      <dgm:spPr/>
    </dgm:pt>
    <dgm:pt modelId="{24554CFF-DC4A-43AA-9455-14A678089F85}" type="pres">
      <dgm:prSet presAssocID="{4AE90A5B-07DE-4960-BF5A-87CDB0E5064A}" presName="node" presStyleLbl="node1" presStyleIdx="0" presStyleCnt="8">
        <dgm:presLayoutVars>
          <dgm:bulletEnabled val="1"/>
        </dgm:presLayoutVars>
      </dgm:prSet>
      <dgm:spPr/>
    </dgm:pt>
    <dgm:pt modelId="{7231C749-154C-46B2-B575-D1688E4C922A}" type="pres">
      <dgm:prSet presAssocID="{A956C5ED-34EC-4950-852F-2EA45DD9FA01}" presName="sibTrans" presStyleCnt="0"/>
      <dgm:spPr/>
    </dgm:pt>
    <dgm:pt modelId="{EC2E43C9-B880-4189-8526-34464856887D}" type="pres">
      <dgm:prSet presAssocID="{A77D8BAD-2EBC-4C40-A4D8-C885D62437B6}" presName="node" presStyleLbl="node1" presStyleIdx="1" presStyleCnt="8">
        <dgm:presLayoutVars>
          <dgm:bulletEnabled val="1"/>
        </dgm:presLayoutVars>
      </dgm:prSet>
      <dgm:spPr/>
    </dgm:pt>
    <dgm:pt modelId="{6C11CAB1-056B-4D36-9416-11E6A7E71888}" type="pres">
      <dgm:prSet presAssocID="{E087B258-92D1-48AD-A7A1-DBAB91280009}" presName="sibTrans" presStyleCnt="0"/>
      <dgm:spPr/>
    </dgm:pt>
    <dgm:pt modelId="{4DCB7809-805C-4959-A2E3-A4E06C81F578}" type="pres">
      <dgm:prSet presAssocID="{C16FA120-8B5F-47C2-AF4A-AB58DA5B8ECC}" presName="node" presStyleLbl="node1" presStyleIdx="2" presStyleCnt="8">
        <dgm:presLayoutVars>
          <dgm:bulletEnabled val="1"/>
        </dgm:presLayoutVars>
      </dgm:prSet>
      <dgm:spPr/>
    </dgm:pt>
    <dgm:pt modelId="{E5BE912B-A3E0-4078-9C4A-B16D19143C81}" type="pres">
      <dgm:prSet presAssocID="{B533057B-DEC5-41DE-9F01-57617854E35A}" presName="sibTrans" presStyleCnt="0"/>
      <dgm:spPr/>
    </dgm:pt>
    <dgm:pt modelId="{3313F1BE-C2D7-470C-9D37-46539072EBDF}" type="pres">
      <dgm:prSet presAssocID="{F2AE1A1A-A42F-49A0-B54D-1E94378447CF}" presName="node" presStyleLbl="node1" presStyleIdx="3" presStyleCnt="8">
        <dgm:presLayoutVars>
          <dgm:bulletEnabled val="1"/>
        </dgm:presLayoutVars>
      </dgm:prSet>
      <dgm:spPr/>
    </dgm:pt>
    <dgm:pt modelId="{B9240974-19D2-4D4C-945A-2EB31D107600}" type="pres">
      <dgm:prSet presAssocID="{333B0C2A-4187-49BA-8318-DB01802D250D}" presName="sibTrans" presStyleCnt="0"/>
      <dgm:spPr/>
    </dgm:pt>
    <dgm:pt modelId="{0C0FE687-1548-4A40-A575-FA02525B789E}" type="pres">
      <dgm:prSet presAssocID="{70BD1EBC-A4C6-4502-BA68-6D288CDD81C7}" presName="node" presStyleLbl="node1" presStyleIdx="4" presStyleCnt="8">
        <dgm:presLayoutVars>
          <dgm:bulletEnabled val="1"/>
        </dgm:presLayoutVars>
      </dgm:prSet>
      <dgm:spPr/>
    </dgm:pt>
    <dgm:pt modelId="{2DC6BD51-0BAE-4FEF-B2C4-4BDCE6C0DD86}" type="pres">
      <dgm:prSet presAssocID="{0CE9460E-931F-4C6D-991A-767F8E711131}" presName="sibTrans" presStyleCnt="0"/>
      <dgm:spPr/>
    </dgm:pt>
    <dgm:pt modelId="{E20C4C2E-9209-494E-9F87-26CCEEF7D0EB}" type="pres">
      <dgm:prSet presAssocID="{BB28D074-4C37-4588-B3C2-9844C256390D}" presName="node" presStyleLbl="node1" presStyleIdx="5" presStyleCnt="8">
        <dgm:presLayoutVars>
          <dgm:bulletEnabled val="1"/>
        </dgm:presLayoutVars>
      </dgm:prSet>
      <dgm:spPr/>
    </dgm:pt>
    <dgm:pt modelId="{004270BB-003F-45FF-8982-0B1960AD2820}" type="pres">
      <dgm:prSet presAssocID="{38C32B7C-5039-427D-A91D-CE595AEB41F4}" presName="sibTrans" presStyleCnt="0"/>
      <dgm:spPr/>
    </dgm:pt>
    <dgm:pt modelId="{DD3EF1E7-2310-477A-8CBD-A2626EE7C40D}" type="pres">
      <dgm:prSet presAssocID="{14BB0E32-3C23-4A85-8C7D-14CD55856ADC}" presName="node" presStyleLbl="node1" presStyleIdx="6" presStyleCnt="8">
        <dgm:presLayoutVars>
          <dgm:bulletEnabled val="1"/>
        </dgm:presLayoutVars>
      </dgm:prSet>
      <dgm:spPr/>
    </dgm:pt>
    <dgm:pt modelId="{8CCB8198-93BF-4E2F-A2E8-BA48C95A0C1D}" type="pres">
      <dgm:prSet presAssocID="{EE7B51A8-E3A5-4484-8263-9DA2DAE7B1DE}" presName="sibTrans" presStyleCnt="0"/>
      <dgm:spPr/>
    </dgm:pt>
    <dgm:pt modelId="{67957FDB-645D-42CD-89BA-D412DB999EC5}" type="pres">
      <dgm:prSet presAssocID="{2D413C7A-E524-4064-95FF-CABF28324C2F}" presName="node" presStyleLbl="node1" presStyleIdx="7" presStyleCnt="8">
        <dgm:presLayoutVars>
          <dgm:bulletEnabled val="1"/>
        </dgm:presLayoutVars>
      </dgm:prSet>
      <dgm:spPr/>
    </dgm:pt>
  </dgm:ptLst>
  <dgm:cxnLst>
    <dgm:cxn modelId="{6FEDC101-EA48-4EF5-AE96-0693FA003D3C}" srcId="{EB798BFB-341B-4D3E-A77D-24A8C0EBB618}" destId="{2D413C7A-E524-4064-95FF-CABF28324C2F}" srcOrd="7" destOrd="0" parTransId="{CD505686-4F44-43D3-A952-7ECE1B73D5C3}" sibTransId="{4C98A199-58DB-49A3-9B63-B23BD15BC34B}"/>
    <dgm:cxn modelId="{7DFC8C03-1BED-40DE-A085-E0F6FA34870A}" srcId="{EB798BFB-341B-4D3E-A77D-24A8C0EBB618}" destId="{F2AE1A1A-A42F-49A0-B54D-1E94378447CF}" srcOrd="3" destOrd="0" parTransId="{92EBCE82-73F3-4561-830C-9206786C8458}" sibTransId="{333B0C2A-4187-49BA-8318-DB01802D250D}"/>
    <dgm:cxn modelId="{883EBD03-ED0F-4B72-B8B3-3BD78665EF44}" type="presOf" srcId="{EB798BFB-341B-4D3E-A77D-24A8C0EBB618}" destId="{11D773F3-209C-4946-8477-44E763512B9F}" srcOrd="0" destOrd="0" presId="urn:microsoft.com/office/officeart/2005/8/layout/default"/>
    <dgm:cxn modelId="{299B510A-F050-4B12-91CD-318575D1C383}" type="presOf" srcId="{F2AE1A1A-A42F-49A0-B54D-1E94378447CF}" destId="{3313F1BE-C2D7-470C-9D37-46539072EBDF}" srcOrd="0" destOrd="0" presId="urn:microsoft.com/office/officeart/2005/8/layout/default"/>
    <dgm:cxn modelId="{55096D0F-D562-4A93-89B5-1676B8C8B328}" srcId="{EB798BFB-341B-4D3E-A77D-24A8C0EBB618}" destId="{4AE90A5B-07DE-4960-BF5A-87CDB0E5064A}" srcOrd="0" destOrd="0" parTransId="{D29E0CED-D1C2-4A38-AC5E-BDD373186E4F}" sibTransId="{A956C5ED-34EC-4950-852F-2EA45DD9FA01}"/>
    <dgm:cxn modelId="{4A788D10-8301-405E-B331-8A5D4CAE9091}" srcId="{EB798BFB-341B-4D3E-A77D-24A8C0EBB618}" destId="{70BD1EBC-A4C6-4502-BA68-6D288CDD81C7}" srcOrd="4" destOrd="0" parTransId="{CD33C5BF-8680-466F-A094-BE10C4494BE2}" sibTransId="{0CE9460E-931F-4C6D-991A-767F8E711131}"/>
    <dgm:cxn modelId="{D52AE916-4CA3-4A2B-AD34-66BBFC746A1E}" type="presOf" srcId="{C16FA120-8B5F-47C2-AF4A-AB58DA5B8ECC}" destId="{4DCB7809-805C-4959-A2E3-A4E06C81F578}" srcOrd="0" destOrd="0" presId="urn:microsoft.com/office/officeart/2005/8/layout/default"/>
    <dgm:cxn modelId="{D6143228-3F98-43DA-9CD3-F6736F402286}" srcId="{EB798BFB-341B-4D3E-A77D-24A8C0EBB618}" destId="{14BB0E32-3C23-4A85-8C7D-14CD55856ADC}" srcOrd="6" destOrd="0" parTransId="{DCA245C8-8380-4BDF-A358-D621F1EC48FA}" sibTransId="{EE7B51A8-E3A5-4484-8263-9DA2DAE7B1DE}"/>
    <dgm:cxn modelId="{2F293B3D-6C62-4E08-85B4-564598D92DC8}" type="presOf" srcId="{14BB0E32-3C23-4A85-8C7D-14CD55856ADC}" destId="{DD3EF1E7-2310-477A-8CBD-A2626EE7C40D}" srcOrd="0" destOrd="0" presId="urn:microsoft.com/office/officeart/2005/8/layout/default"/>
    <dgm:cxn modelId="{D2EA0F64-2124-4095-B3E6-E725F20BA554}" type="presOf" srcId="{BB28D074-4C37-4588-B3C2-9844C256390D}" destId="{E20C4C2E-9209-494E-9F87-26CCEEF7D0EB}" srcOrd="0" destOrd="0" presId="urn:microsoft.com/office/officeart/2005/8/layout/default"/>
    <dgm:cxn modelId="{51073370-53F5-4046-A8CD-D61E8BF6F484}" srcId="{EB798BFB-341B-4D3E-A77D-24A8C0EBB618}" destId="{C16FA120-8B5F-47C2-AF4A-AB58DA5B8ECC}" srcOrd="2" destOrd="0" parTransId="{77E471A6-5D0D-484A-A3DB-8B11E123B1CA}" sibTransId="{B533057B-DEC5-41DE-9F01-57617854E35A}"/>
    <dgm:cxn modelId="{A577DE76-8B73-4C3A-90EA-7C066D4F25DD}" type="presOf" srcId="{A77D8BAD-2EBC-4C40-A4D8-C885D62437B6}" destId="{EC2E43C9-B880-4189-8526-34464856887D}" srcOrd="0" destOrd="0" presId="urn:microsoft.com/office/officeart/2005/8/layout/default"/>
    <dgm:cxn modelId="{B5C59088-121C-49EE-8E7B-BCF35DD08488}" srcId="{EB798BFB-341B-4D3E-A77D-24A8C0EBB618}" destId="{BB28D074-4C37-4588-B3C2-9844C256390D}" srcOrd="5" destOrd="0" parTransId="{AE2FED41-7C3A-472F-B246-A8395B60D98C}" sibTransId="{38C32B7C-5039-427D-A91D-CE595AEB41F4}"/>
    <dgm:cxn modelId="{0A3A7198-9E49-40A5-913E-34228739076A}" type="presOf" srcId="{4AE90A5B-07DE-4960-BF5A-87CDB0E5064A}" destId="{24554CFF-DC4A-43AA-9455-14A678089F85}" srcOrd="0" destOrd="0" presId="urn:microsoft.com/office/officeart/2005/8/layout/default"/>
    <dgm:cxn modelId="{6A5181B9-222D-4626-ADBF-6E96018B4583}" type="presOf" srcId="{70BD1EBC-A4C6-4502-BA68-6D288CDD81C7}" destId="{0C0FE687-1548-4A40-A575-FA02525B789E}" srcOrd="0" destOrd="0" presId="urn:microsoft.com/office/officeart/2005/8/layout/default"/>
    <dgm:cxn modelId="{63E7FEC3-34BA-45D3-BAF1-8C06B750F69C}" srcId="{EB798BFB-341B-4D3E-A77D-24A8C0EBB618}" destId="{A77D8BAD-2EBC-4C40-A4D8-C885D62437B6}" srcOrd="1" destOrd="0" parTransId="{76762CCB-ED4A-4B04-AD62-7A9548F7671E}" sibTransId="{E087B258-92D1-48AD-A7A1-DBAB91280009}"/>
    <dgm:cxn modelId="{5FDBDDE5-12AF-44D2-A683-B9D86F9117D8}" type="presOf" srcId="{2D413C7A-E524-4064-95FF-CABF28324C2F}" destId="{67957FDB-645D-42CD-89BA-D412DB999EC5}" srcOrd="0" destOrd="0" presId="urn:microsoft.com/office/officeart/2005/8/layout/default"/>
    <dgm:cxn modelId="{6D650DD2-67A9-4302-938B-D5D3840222AF}" type="presParOf" srcId="{11D773F3-209C-4946-8477-44E763512B9F}" destId="{24554CFF-DC4A-43AA-9455-14A678089F85}" srcOrd="0" destOrd="0" presId="urn:microsoft.com/office/officeart/2005/8/layout/default"/>
    <dgm:cxn modelId="{1D07124F-AA2F-482B-B5FC-7ED21358CFA2}" type="presParOf" srcId="{11D773F3-209C-4946-8477-44E763512B9F}" destId="{7231C749-154C-46B2-B575-D1688E4C922A}" srcOrd="1" destOrd="0" presId="urn:microsoft.com/office/officeart/2005/8/layout/default"/>
    <dgm:cxn modelId="{1BFEF435-D162-4961-BC52-834AB83398F0}" type="presParOf" srcId="{11D773F3-209C-4946-8477-44E763512B9F}" destId="{EC2E43C9-B880-4189-8526-34464856887D}" srcOrd="2" destOrd="0" presId="urn:microsoft.com/office/officeart/2005/8/layout/default"/>
    <dgm:cxn modelId="{F771CB8C-AEB8-4C35-8536-56E1F51F715F}" type="presParOf" srcId="{11D773F3-209C-4946-8477-44E763512B9F}" destId="{6C11CAB1-056B-4D36-9416-11E6A7E71888}" srcOrd="3" destOrd="0" presId="urn:microsoft.com/office/officeart/2005/8/layout/default"/>
    <dgm:cxn modelId="{42F1595F-320E-48D9-B155-8B8662BDCA89}" type="presParOf" srcId="{11D773F3-209C-4946-8477-44E763512B9F}" destId="{4DCB7809-805C-4959-A2E3-A4E06C81F578}" srcOrd="4" destOrd="0" presId="urn:microsoft.com/office/officeart/2005/8/layout/default"/>
    <dgm:cxn modelId="{67BAA9A1-DC0A-44E3-AFF9-3D797E9EDAD3}" type="presParOf" srcId="{11D773F3-209C-4946-8477-44E763512B9F}" destId="{E5BE912B-A3E0-4078-9C4A-B16D19143C81}" srcOrd="5" destOrd="0" presId="urn:microsoft.com/office/officeart/2005/8/layout/default"/>
    <dgm:cxn modelId="{A282F4B8-3F9F-4BAD-B98C-2C3742757233}" type="presParOf" srcId="{11D773F3-209C-4946-8477-44E763512B9F}" destId="{3313F1BE-C2D7-470C-9D37-46539072EBDF}" srcOrd="6" destOrd="0" presId="urn:microsoft.com/office/officeart/2005/8/layout/default"/>
    <dgm:cxn modelId="{66773005-5A62-4326-A427-6B1FD9EBE146}" type="presParOf" srcId="{11D773F3-209C-4946-8477-44E763512B9F}" destId="{B9240974-19D2-4D4C-945A-2EB31D107600}" srcOrd="7" destOrd="0" presId="urn:microsoft.com/office/officeart/2005/8/layout/default"/>
    <dgm:cxn modelId="{4EFD8157-5FC8-4F96-8AC4-FD7176FFD2B2}" type="presParOf" srcId="{11D773F3-209C-4946-8477-44E763512B9F}" destId="{0C0FE687-1548-4A40-A575-FA02525B789E}" srcOrd="8" destOrd="0" presId="urn:microsoft.com/office/officeart/2005/8/layout/default"/>
    <dgm:cxn modelId="{08826B8B-CEE6-4999-B074-9531CCDF1CC8}" type="presParOf" srcId="{11D773F3-209C-4946-8477-44E763512B9F}" destId="{2DC6BD51-0BAE-4FEF-B2C4-4BDCE6C0DD86}" srcOrd="9" destOrd="0" presId="urn:microsoft.com/office/officeart/2005/8/layout/default"/>
    <dgm:cxn modelId="{86DDB1CB-4AB7-456C-86EF-7607D75CA035}" type="presParOf" srcId="{11D773F3-209C-4946-8477-44E763512B9F}" destId="{E20C4C2E-9209-494E-9F87-26CCEEF7D0EB}" srcOrd="10" destOrd="0" presId="urn:microsoft.com/office/officeart/2005/8/layout/default"/>
    <dgm:cxn modelId="{06148A1D-352D-4D37-833E-BEB1F8EAE6D9}" type="presParOf" srcId="{11D773F3-209C-4946-8477-44E763512B9F}" destId="{004270BB-003F-45FF-8982-0B1960AD2820}" srcOrd="11" destOrd="0" presId="urn:microsoft.com/office/officeart/2005/8/layout/default"/>
    <dgm:cxn modelId="{566DAE0C-9B83-43C9-955E-7825560E8751}" type="presParOf" srcId="{11D773F3-209C-4946-8477-44E763512B9F}" destId="{DD3EF1E7-2310-477A-8CBD-A2626EE7C40D}" srcOrd="12" destOrd="0" presId="urn:microsoft.com/office/officeart/2005/8/layout/default"/>
    <dgm:cxn modelId="{EB8A45A6-7B89-4964-AD7A-365FAE279096}" type="presParOf" srcId="{11D773F3-209C-4946-8477-44E763512B9F}" destId="{8CCB8198-93BF-4E2F-A2E8-BA48C95A0C1D}" srcOrd="13" destOrd="0" presId="urn:microsoft.com/office/officeart/2005/8/layout/default"/>
    <dgm:cxn modelId="{F829A222-348E-4C4A-8209-D9BAA0E32ABD}" type="presParOf" srcId="{11D773F3-209C-4946-8477-44E763512B9F}" destId="{67957FDB-645D-42CD-89BA-D412DB999EC5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5375AF-8A48-4257-B301-A83DD80DA349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30157BDB-E643-4F74-97F6-562DEBDFA6B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da-DK" sz="1500">
              <a:latin typeface="Helvetica" panose="020B0604020202020204" pitchFamily="34" charset="0"/>
              <a:cs typeface="Helvetica" panose="020B0604020202020204" pitchFamily="34" charset="0"/>
            </a:rPr>
            <a:t>Hvis du ikke er til stede i undervisningen, registreres du fraværende fra undervisningen – uanset årsag (objektiv fraværsregistrering).</a:t>
          </a:r>
          <a:endParaRPr lang="en-US" sz="15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D7B9A68F-D4B2-47CA-A7B5-0E2C526F1810}" type="parTrans" cxnId="{65AC384D-61BF-4B20-A3C0-8293876E6F8B}">
      <dgm:prSet/>
      <dgm:spPr/>
      <dgm:t>
        <a:bodyPr/>
        <a:lstStyle/>
        <a:p>
          <a:endParaRPr lang="en-US"/>
        </a:p>
      </dgm:t>
    </dgm:pt>
    <dgm:pt modelId="{E73EC381-162C-47A3-9327-3CDFDA2D2732}" type="sibTrans" cxnId="{65AC384D-61BF-4B20-A3C0-8293876E6F8B}">
      <dgm:prSet/>
      <dgm:spPr/>
      <dgm:t>
        <a:bodyPr/>
        <a:lstStyle/>
        <a:p>
          <a:endParaRPr lang="en-US"/>
        </a:p>
      </dgm:t>
    </dgm:pt>
    <dgm:pt modelId="{3D2C2424-6BE0-4FEC-BA7E-831E6765E85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da-DK" sz="1500">
              <a:latin typeface="Helvetica" panose="020B0604020202020204" pitchFamily="34" charset="0"/>
              <a:cs typeface="Helvetica" panose="020B0604020202020204" pitchFamily="34" charset="0"/>
            </a:rPr>
            <a:t>Skolen vurderer løbende, om din samlede studieaktivitet er tilfredsstillende.</a:t>
          </a:r>
          <a:endParaRPr lang="en-US" sz="15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E3E9ABFF-4E43-401C-9980-B6490B2CAF3D}" type="parTrans" cxnId="{3BD8B9C7-A3B8-4F4E-B6CE-E816719D48EB}">
      <dgm:prSet/>
      <dgm:spPr/>
      <dgm:t>
        <a:bodyPr/>
        <a:lstStyle/>
        <a:p>
          <a:endParaRPr lang="en-US"/>
        </a:p>
      </dgm:t>
    </dgm:pt>
    <dgm:pt modelId="{8E8FE556-0315-4E94-A01E-D88941FCF52E}" type="sibTrans" cxnId="{3BD8B9C7-A3B8-4F4E-B6CE-E816719D48EB}">
      <dgm:prSet/>
      <dgm:spPr/>
      <dgm:t>
        <a:bodyPr/>
        <a:lstStyle/>
        <a:p>
          <a:endParaRPr lang="en-US"/>
        </a:p>
      </dgm:t>
    </dgm:pt>
    <dgm:pt modelId="{EEE35B89-A4DC-42FF-84B9-2B759215D74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da-DK" sz="1500">
              <a:latin typeface="Helvetica" panose="020B0604020202020204" pitchFamily="34" charset="0"/>
              <a:cs typeface="Helvetica" panose="020B0604020202020204" pitchFamily="34" charset="0"/>
            </a:rPr>
            <a:t>Hvis dine forsømmelser er et problem for dit faglige udbytte, vil du modtage en advarsel. </a:t>
          </a:r>
          <a:endParaRPr lang="en-US" sz="15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6374C04D-0E1E-470D-AE35-78855E274EBC}" type="parTrans" cxnId="{C47CAC7C-41B8-4F14-8474-F9F332AAA3DB}">
      <dgm:prSet/>
      <dgm:spPr/>
      <dgm:t>
        <a:bodyPr/>
        <a:lstStyle/>
        <a:p>
          <a:endParaRPr lang="en-US"/>
        </a:p>
      </dgm:t>
    </dgm:pt>
    <dgm:pt modelId="{73EA47E4-C52D-4518-ACE9-CAC1E5D4D0F1}" type="sibTrans" cxnId="{C47CAC7C-41B8-4F14-8474-F9F332AAA3DB}">
      <dgm:prSet/>
      <dgm:spPr/>
      <dgm:t>
        <a:bodyPr/>
        <a:lstStyle/>
        <a:p>
          <a:endParaRPr lang="en-US"/>
        </a:p>
      </dgm:t>
    </dgm:pt>
    <dgm:pt modelId="{A9E3C240-0B06-428D-AF17-A448CFEA8A9C}" type="pres">
      <dgm:prSet presAssocID="{B45375AF-8A48-4257-B301-A83DD80DA349}" presName="root" presStyleCnt="0">
        <dgm:presLayoutVars>
          <dgm:dir/>
          <dgm:resizeHandles val="exact"/>
        </dgm:presLayoutVars>
      </dgm:prSet>
      <dgm:spPr/>
    </dgm:pt>
    <dgm:pt modelId="{70246DD1-D1B2-402B-BB0C-D59B9248B9E1}" type="pres">
      <dgm:prSet presAssocID="{30157BDB-E643-4F74-97F6-562DEBDFA6BC}" presName="compNode" presStyleCnt="0"/>
      <dgm:spPr/>
    </dgm:pt>
    <dgm:pt modelId="{FD7DD182-3F51-4588-80C2-51BD0FB8A07C}" type="pres">
      <dgm:prSet presAssocID="{30157BDB-E643-4F74-97F6-562DEBDFA6B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lasseværelse"/>
        </a:ext>
      </dgm:extLst>
    </dgm:pt>
    <dgm:pt modelId="{B72F0CB1-EA8C-495B-A0B4-2EA0CCD54A62}" type="pres">
      <dgm:prSet presAssocID="{30157BDB-E643-4F74-97F6-562DEBDFA6BC}" presName="spaceRect" presStyleCnt="0"/>
      <dgm:spPr/>
    </dgm:pt>
    <dgm:pt modelId="{0F68DB1C-E52B-4068-AFF3-3E17C3D0BFEB}" type="pres">
      <dgm:prSet presAssocID="{30157BDB-E643-4F74-97F6-562DEBDFA6BC}" presName="textRect" presStyleLbl="revTx" presStyleIdx="0" presStyleCnt="3" custScaleX="114037" custScaleY="115361">
        <dgm:presLayoutVars>
          <dgm:chMax val="1"/>
          <dgm:chPref val="1"/>
        </dgm:presLayoutVars>
      </dgm:prSet>
      <dgm:spPr/>
    </dgm:pt>
    <dgm:pt modelId="{8374F682-52F6-49AE-9D47-CE62511E9CA5}" type="pres">
      <dgm:prSet presAssocID="{E73EC381-162C-47A3-9327-3CDFDA2D2732}" presName="sibTrans" presStyleCnt="0"/>
      <dgm:spPr/>
    </dgm:pt>
    <dgm:pt modelId="{A7F81450-B350-47DA-8F5B-FC04BBDCBB31}" type="pres">
      <dgm:prSet presAssocID="{3D2C2424-6BE0-4FEC-BA7E-831E6765E855}" presName="compNode" presStyleCnt="0"/>
      <dgm:spPr/>
    </dgm:pt>
    <dgm:pt modelId="{FC375E53-E85D-4304-9900-A50BDC884835}" type="pres">
      <dgm:prSet presAssocID="{3D2C2424-6BE0-4FEC-BA7E-831E6765E85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"/>
        </a:ext>
      </dgm:extLst>
    </dgm:pt>
    <dgm:pt modelId="{4A030C9F-D7E3-487F-958C-D69C797BE402}" type="pres">
      <dgm:prSet presAssocID="{3D2C2424-6BE0-4FEC-BA7E-831E6765E855}" presName="spaceRect" presStyleCnt="0"/>
      <dgm:spPr/>
    </dgm:pt>
    <dgm:pt modelId="{7FDD325A-F7C8-4635-A7EA-D68F0E9EC6B7}" type="pres">
      <dgm:prSet presAssocID="{3D2C2424-6BE0-4FEC-BA7E-831E6765E855}" presName="textRect" presStyleLbl="revTx" presStyleIdx="1" presStyleCnt="3">
        <dgm:presLayoutVars>
          <dgm:chMax val="1"/>
          <dgm:chPref val="1"/>
        </dgm:presLayoutVars>
      </dgm:prSet>
      <dgm:spPr/>
    </dgm:pt>
    <dgm:pt modelId="{CA123241-9551-403C-85EC-F322691165DA}" type="pres">
      <dgm:prSet presAssocID="{8E8FE556-0315-4E94-A01E-D88941FCF52E}" presName="sibTrans" presStyleCnt="0"/>
      <dgm:spPr/>
    </dgm:pt>
    <dgm:pt modelId="{36FDEFFA-3C67-406B-9F06-7EFACC4D1E04}" type="pres">
      <dgm:prSet presAssocID="{EEE35B89-A4DC-42FF-84B9-2B759215D74A}" presName="compNode" presStyleCnt="0"/>
      <dgm:spPr/>
    </dgm:pt>
    <dgm:pt modelId="{A6C0A1C0-121E-4553-80C9-75DD444B124D}" type="pres">
      <dgm:prSet presAssocID="{EEE35B89-A4DC-42FF-84B9-2B759215D74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check med massiv udfyldning"/>
        </a:ext>
      </dgm:extLst>
    </dgm:pt>
    <dgm:pt modelId="{9655A02E-02A0-43B6-BFC2-FF1CDF3C8267}" type="pres">
      <dgm:prSet presAssocID="{EEE35B89-A4DC-42FF-84B9-2B759215D74A}" presName="spaceRect" presStyleCnt="0"/>
      <dgm:spPr/>
    </dgm:pt>
    <dgm:pt modelId="{5D5C4A72-15AC-4B29-B9DD-37C1144EF154}" type="pres">
      <dgm:prSet presAssocID="{EEE35B89-A4DC-42FF-84B9-2B759215D74A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24974222-7CC8-4570-A36C-91567A5C079E}" type="presOf" srcId="{30157BDB-E643-4F74-97F6-562DEBDFA6BC}" destId="{0F68DB1C-E52B-4068-AFF3-3E17C3D0BFEB}" srcOrd="0" destOrd="0" presId="urn:microsoft.com/office/officeart/2018/2/layout/IconLabelList"/>
    <dgm:cxn modelId="{65AC384D-61BF-4B20-A3C0-8293876E6F8B}" srcId="{B45375AF-8A48-4257-B301-A83DD80DA349}" destId="{30157BDB-E643-4F74-97F6-562DEBDFA6BC}" srcOrd="0" destOrd="0" parTransId="{D7B9A68F-D4B2-47CA-A7B5-0E2C526F1810}" sibTransId="{E73EC381-162C-47A3-9327-3CDFDA2D2732}"/>
    <dgm:cxn modelId="{C47CAC7C-41B8-4F14-8474-F9F332AAA3DB}" srcId="{B45375AF-8A48-4257-B301-A83DD80DA349}" destId="{EEE35B89-A4DC-42FF-84B9-2B759215D74A}" srcOrd="2" destOrd="0" parTransId="{6374C04D-0E1E-470D-AE35-78855E274EBC}" sibTransId="{73EA47E4-C52D-4518-ACE9-CAC1E5D4D0F1}"/>
    <dgm:cxn modelId="{F9082181-E7AA-46F9-BE4D-1D20C5C48054}" type="presOf" srcId="{EEE35B89-A4DC-42FF-84B9-2B759215D74A}" destId="{5D5C4A72-15AC-4B29-B9DD-37C1144EF154}" srcOrd="0" destOrd="0" presId="urn:microsoft.com/office/officeart/2018/2/layout/IconLabelList"/>
    <dgm:cxn modelId="{E17DCBA7-0115-4AA4-BDF1-6A3DB017B8FA}" type="presOf" srcId="{B45375AF-8A48-4257-B301-A83DD80DA349}" destId="{A9E3C240-0B06-428D-AF17-A448CFEA8A9C}" srcOrd="0" destOrd="0" presId="urn:microsoft.com/office/officeart/2018/2/layout/IconLabelList"/>
    <dgm:cxn modelId="{3BD8B9C7-A3B8-4F4E-B6CE-E816719D48EB}" srcId="{B45375AF-8A48-4257-B301-A83DD80DA349}" destId="{3D2C2424-6BE0-4FEC-BA7E-831E6765E855}" srcOrd="1" destOrd="0" parTransId="{E3E9ABFF-4E43-401C-9980-B6490B2CAF3D}" sibTransId="{8E8FE556-0315-4E94-A01E-D88941FCF52E}"/>
    <dgm:cxn modelId="{4984F0C9-6FAA-4CDF-AB97-C308A25D95D0}" type="presOf" srcId="{3D2C2424-6BE0-4FEC-BA7E-831E6765E855}" destId="{7FDD325A-F7C8-4635-A7EA-D68F0E9EC6B7}" srcOrd="0" destOrd="0" presId="urn:microsoft.com/office/officeart/2018/2/layout/IconLabelList"/>
    <dgm:cxn modelId="{BCFFAD6D-BEBF-45F8-9C16-8DBB5D00657E}" type="presParOf" srcId="{A9E3C240-0B06-428D-AF17-A448CFEA8A9C}" destId="{70246DD1-D1B2-402B-BB0C-D59B9248B9E1}" srcOrd="0" destOrd="0" presId="urn:microsoft.com/office/officeart/2018/2/layout/IconLabelList"/>
    <dgm:cxn modelId="{6DC18D47-5533-4EB5-84DB-1674915C0CAD}" type="presParOf" srcId="{70246DD1-D1B2-402B-BB0C-D59B9248B9E1}" destId="{FD7DD182-3F51-4588-80C2-51BD0FB8A07C}" srcOrd="0" destOrd="0" presId="urn:microsoft.com/office/officeart/2018/2/layout/IconLabelList"/>
    <dgm:cxn modelId="{A961DAFE-3C34-4D78-8703-94106F17217C}" type="presParOf" srcId="{70246DD1-D1B2-402B-BB0C-D59B9248B9E1}" destId="{B72F0CB1-EA8C-495B-A0B4-2EA0CCD54A62}" srcOrd="1" destOrd="0" presId="urn:microsoft.com/office/officeart/2018/2/layout/IconLabelList"/>
    <dgm:cxn modelId="{502781E3-D65F-4944-BF3D-2DACF8BCCCA9}" type="presParOf" srcId="{70246DD1-D1B2-402B-BB0C-D59B9248B9E1}" destId="{0F68DB1C-E52B-4068-AFF3-3E17C3D0BFEB}" srcOrd="2" destOrd="0" presId="urn:microsoft.com/office/officeart/2018/2/layout/IconLabelList"/>
    <dgm:cxn modelId="{79D41FC9-AB9A-4517-8042-3C230DC5A764}" type="presParOf" srcId="{A9E3C240-0B06-428D-AF17-A448CFEA8A9C}" destId="{8374F682-52F6-49AE-9D47-CE62511E9CA5}" srcOrd="1" destOrd="0" presId="urn:microsoft.com/office/officeart/2018/2/layout/IconLabelList"/>
    <dgm:cxn modelId="{D7E4281C-B31D-4DEB-B975-2390208CBDD7}" type="presParOf" srcId="{A9E3C240-0B06-428D-AF17-A448CFEA8A9C}" destId="{A7F81450-B350-47DA-8F5B-FC04BBDCBB31}" srcOrd="2" destOrd="0" presId="urn:microsoft.com/office/officeart/2018/2/layout/IconLabelList"/>
    <dgm:cxn modelId="{25D64C90-8115-41F9-9DBB-7EF6F41B9919}" type="presParOf" srcId="{A7F81450-B350-47DA-8F5B-FC04BBDCBB31}" destId="{FC375E53-E85D-4304-9900-A50BDC884835}" srcOrd="0" destOrd="0" presId="urn:microsoft.com/office/officeart/2018/2/layout/IconLabelList"/>
    <dgm:cxn modelId="{71E5381B-60B9-4559-80BB-E72191486953}" type="presParOf" srcId="{A7F81450-B350-47DA-8F5B-FC04BBDCBB31}" destId="{4A030C9F-D7E3-487F-958C-D69C797BE402}" srcOrd="1" destOrd="0" presId="urn:microsoft.com/office/officeart/2018/2/layout/IconLabelList"/>
    <dgm:cxn modelId="{6CA843C9-D838-4E40-BFE8-3F6E9F438614}" type="presParOf" srcId="{A7F81450-B350-47DA-8F5B-FC04BBDCBB31}" destId="{7FDD325A-F7C8-4635-A7EA-D68F0E9EC6B7}" srcOrd="2" destOrd="0" presId="urn:microsoft.com/office/officeart/2018/2/layout/IconLabelList"/>
    <dgm:cxn modelId="{DB2C11DE-C54E-465A-A2DA-F40B0DF5F438}" type="presParOf" srcId="{A9E3C240-0B06-428D-AF17-A448CFEA8A9C}" destId="{CA123241-9551-403C-85EC-F322691165DA}" srcOrd="3" destOrd="0" presId="urn:microsoft.com/office/officeart/2018/2/layout/IconLabelList"/>
    <dgm:cxn modelId="{3ADF298E-6A83-4CD1-9C0E-BAC99FA06EC3}" type="presParOf" srcId="{A9E3C240-0B06-428D-AF17-A448CFEA8A9C}" destId="{36FDEFFA-3C67-406B-9F06-7EFACC4D1E04}" srcOrd="4" destOrd="0" presId="urn:microsoft.com/office/officeart/2018/2/layout/IconLabelList"/>
    <dgm:cxn modelId="{E8859942-87E0-4181-B39C-0B67E43DDB3B}" type="presParOf" srcId="{36FDEFFA-3C67-406B-9F06-7EFACC4D1E04}" destId="{A6C0A1C0-121E-4553-80C9-75DD444B124D}" srcOrd="0" destOrd="0" presId="urn:microsoft.com/office/officeart/2018/2/layout/IconLabelList"/>
    <dgm:cxn modelId="{4A426F53-6468-4224-8D31-0A9B62B0AB3C}" type="presParOf" srcId="{36FDEFFA-3C67-406B-9F06-7EFACC4D1E04}" destId="{9655A02E-02A0-43B6-BFC2-FF1CDF3C8267}" srcOrd="1" destOrd="0" presId="urn:microsoft.com/office/officeart/2018/2/layout/IconLabelList"/>
    <dgm:cxn modelId="{5244DC83-09E4-42A1-941E-BEC981002D94}" type="presParOf" srcId="{36FDEFFA-3C67-406B-9F06-7EFACC4D1E04}" destId="{5D5C4A72-15AC-4B29-B9DD-37C1144EF15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81C579-4DC0-4323-A2F1-B571BAD4DB7C}">
      <dsp:nvSpPr>
        <dsp:cNvPr id="0" name=""/>
        <dsp:cNvSpPr/>
      </dsp:nvSpPr>
      <dsp:spPr>
        <a:xfrm>
          <a:off x="0" y="699078"/>
          <a:ext cx="10243335" cy="129060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D2586F-56CC-434F-9611-E7F7E2C095C6}">
      <dsp:nvSpPr>
        <dsp:cNvPr id="0" name=""/>
        <dsp:cNvSpPr/>
      </dsp:nvSpPr>
      <dsp:spPr>
        <a:xfrm>
          <a:off x="390408" y="989464"/>
          <a:ext cx="709833" cy="7098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21990F-328D-4841-8540-F6C5CCB44806}">
      <dsp:nvSpPr>
        <dsp:cNvPr id="0" name=""/>
        <dsp:cNvSpPr/>
      </dsp:nvSpPr>
      <dsp:spPr>
        <a:xfrm>
          <a:off x="1490649" y="699078"/>
          <a:ext cx="8752685" cy="1290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589" tIns="136589" rIns="136589" bIns="136589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300" kern="1200"/>
            <a:t>Vi  er sammen om at skabe initiativrige og fagligt nysgerrige elever i et trygt, åbent og motiverende fællesskab, der giver eleverne lyst til at deltage engageret og reflekteret i verden omkring os. </a:t>
          </a:r>
          <a:endParaRPr lang="en-US" sz="2300" kern="1200"/>
        </a:p>
      </dsp:txBody>
      <dsp:txXfrm>
        <a:off x="1490649" y="699078"/>
        <a:ext cx="8752685" cy="1290605"/>
      </dsp:txXfrm>
    </dsp:sp>
    <dsp:sp modelId="{D30205CB-E7FB-412B-BED1-D9A784E3EFE0}">
      <dsp:nvSpPr>
        <dsp:cNvPr id="0" name=""/>
        <dsp:cNvSpPr/>
      </dsp:nvSpPr>
      <dsp:spPr>
        <a:xfrm>
          <a:off x="0" y="2312335"/>
          <a:ext cx="10243335" cy="129060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E429CD-AC31-4302-BFEC-D5BC89706249}">
      <dsp:nvSpPr>
        <dsp:cNvPr id="0" name=""/>
        <dsp:cNvSpPr/>
      </dsp:nvSpPr>
      <dsp:spPr>
        <a:xfrm>
          <a:off x="390408" y="2602721"/>
          <a:ext cx="709833" cy="70983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9BE50F-D7A1-41B3-8AC5-3D9FED17A638}">
      <dsp:nvSpPr>
        <dsp:cNvPr id="0" name=""/>
        <dsp:cNvSpPr/>
      </dsp:nvSpPr>
      <dsp:spPr>
        <a:xfrm>
          <a:off x="1490649" y="2312335"/>
          <a:ext cx="8752685" cy="1290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589" tIns="136589" rIns="136589" bIns="136589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300" kern="1200"/>
            <a:t>Vi vil være en synlig og levende ungdomsuddannelse med engagerede, selvstændige mennesker. </a:t>
          </a:r>
          <a:endParaRPr lang="en-US" sz="2300" kern="1200"/>
        </a:p>
      </dsp:txBody>
      <dsp:txXfrm>
        <a:off x="1490649" y="2312335"/>
        <a:ext cx="8752685" cy="12906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554CFF-DC4A-43AA-9455-14A678089F85}">
      <dsp:nvSpPr>
        <dsp:cNvPr id="0" name=""/>
        <dsp:cNvSpPr/>
      </dsp:nvSpPr>
      <dsp:spPr>
        <a:xfrm>
          <a:off x="59976" y="420"/>
          <a:ext cx="1785133" cy="107107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kern="1200"/>
            <a:t>Studierejser</a:t>
          </a:r>
          <a:endParaRPr lang="en-US" sz="1700" kern="1200"/>
        </a:p>
      </dsp:txBody>
      <dsp:txXfrm>
        <a:off x="59976" y="420"/>
        <a:ext cx="1785133" cy="1071079"/>
      </dsp:txXfrm>
    </dsp:sp>
    <dsp:sp modelId="{EC2E43C9-B880-4189-8526-34464856887D}">
      <dsp:nvSpPr>
        <dsp:cNvPr id="0" name=""/>
        <dsp:cNvSpPr/>
      </dsp:nvSpPr>
      <dsp:spPr>
        <a:xfrm>
          <a:off x="2023623" y="420"/>
          <a:ext cx="1785133" cy="1071079"/>
        </a:xfrm>
        <a:prstGeom prst="rect">
          <a:avLst/>
        </a:prstGeom>
        <a:solidFill>
          <a:schemeClr val="accent2">
            <a:hueOff val="-1478841"/>
            <a:satOff val="6551"/>
            <a:lumOff val="-2409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kern="1200"/>
            <a:t>Frivillig billedkunst</a:t>
          </a:r>
          <a:endParaRPr lang="en-US" sz="1700" kern="1200"/>
        </a:p>
      </dsp:txBody>
      <dsp:txXfrm>
        <a:off x="2023623" y="420"/>
        <a:ext cx="1785133" cy="1071079"/>
      </dsp:txXfrm>
    </dsp:sp>
    <dsp:sp modelId="{4DCB7809-805C-4959-A2E3-A4E06C81F578}">
      <dsp:nvSpPr>
        <dsp:cNvPr id="0" name=""/>
        <dsp:cNvSpPr/>
      </dsp:nvSpPr>
      <dsp:spPr>
        <a:xfrm>
          <a:off x="59976" y="1250013"/>
          <a:ext cx="1785133" cy="1071079"/>
        </a:xfrm>
        <a:prstGeom prst="rect">
          <a:avLst/>
        </a:prstGeom>
        <a:solidFill>
          <a:schemeClr val="accent2">
            <a:hueOff val="-2957682"/>
            <a:satOff val="13103"/>
            <a:lumOff val="-4818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kern="1200"/>
            <a:t>Frokostuniversitet</a:t>
          </a:r>
          <a:endParaRPr lang="en-US" sz="1700" kern="1200"/>
        </a:p>
      </dsp:txBody>
      <dsp:txXfrm>
        <a:off x="59976" y="1250013"/>
        <a:ext cx="1785133" cy="1071079"/>
      </dsp:txXfrm>
    </dsp:sp>
    <dsp:sp modelId="{3313F1BE-C2D7-470C-9D37-46539072EBDF}">
      <dsp:nvSpPr>
        <dsp:cNvPr id="0" name=""/>
        <dsp:cNvSpPr/>
      </dsp:nvSpPr>
      <dsp:spPr>
        <a:xfrm>
          <a:off x="2023623" y="1250013"/>
          <a:ext cx="1785133" cy="1071079"/>
        </a:xfrm>
        <a:prstGeom prst="rect">
          <a:avLst/>
        </a:prstGeom>
        <a:solidFill>
          <a:schemeClr val="accent2">
            <a:hueOff val="-4436523"/>
            <a:satOff val="19654"/>
            <a:lumOff val="-7227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kern="1200"/>
            <a:t>Historieklub</a:t>
          </a:r>
          <a:endParaRPr lang="en-US" sz="1700" kern="1200"/>
        </a:p>
      </dsp:txBody>
      <dsp:txXfrm>
        <a:off x="2023623" y="1250013"/>
        <a:ext cx="1785133" cy="1071079"/>
      </dsp:txXfrm>
    </dsp:sp>
    <dsp:sp modelId="{0C0FE687-1548-4A40-A575-FA02525B789E}">
      <dsp:nvSpPr>
        <dsp:cNvPr id="0" name=""/>
        <dsp:cNvSpPr/>
      </dsp:nvSpPr>
      <dsp:spPr>
        <a:xfrm>
          <a:off x="59976" y="2499606"/>
          <a:ext cx="1785133" cy="1071079"/>
        </a:xfrm>
        <a:prstGeom prst="rect">
          <a:avLst/>
        </a:prstGeom>
        <a:solidFill>
          <a:schemeClr val="accent2">
            <a:hueOff val="-5915365"/>
            <a:satOff val="26205"/>
            <a:lumOff val="-9637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err="1"/>
            <a:t>Læseklub</a:t>
          </a:r>
          <a:endParaRPr lang="en-US" sz="1700" kern="1200"/>
        </a:p>
      </dsp:txBody>
      <dsp:txXfrm>
        <a:off x="59976" y="2499606"/>
        <a:ext cx="1785133" cy="1071079"/>
      </dsp:txXfrm>
    </dsp:sp>
    <dsp:sp modelId="{E20C4C2E-9209-494E-9F87-26CCEEF7D0EB}">
      <dsp:nvSpPr>
        <dsp:cNvPr id="0" name=""/>
        <dsp:cNvSpPr/>
      </dsp:nvSpPr>
      <dsp:spPr>
        <a:xfrm>
          <a:off x="2023623" y="2499606"/>
          <a:ext cx="1785133" cy="1071079"/>
        </a:xfrm>
        <a:prstGeom prst="rect">
          <a:avLst/>
        </a:prstGeom>
        <a:solidFill>
          <a:schemeClr val="accent2">
            <a:hueOff val="-7394206"/>
            <a:satOff val="32756"/>
            <a:lumOff val="-12046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Frivillig </a:t>
          </a:r>
          <a:r>
            <a:rPr lang="en-US" sz="1700" kern="1200" err="1"/>
            <a:t>idræt</a:t>
          </a:r>
          <a:endParaRPr lang="en-US" sz="1700" kern="1200"/>
        </a:p>
      </dsp:txBody>
      <dsp:txXfrm>
        <a:off x="2023623" y="2499606"/>
        <a:ext cx="1785133" cy="1071079"/>
      </dsp:txXfrm>
    </dsp:sp>
    <dsp:sp modelId="{DD3EF1E7-2310-477A-8CBD-A2626EE7C40D}">
      <dsp:nvSpPr>
        <dsp:cNvPr id="0" name=""/>
        <dsp:cNvSpPr/>
      </dsp:nvSpPr>
      <dsp:spPr>
        <a:xfrm>
          <a:off x="59976" y="3749199"/>
          <a:ext cx="1785133" cy="1071079"/>
        </a:xfrm>
        <a:prstGeom prst="rect">
          <a:avLst/>
        </a:prstGeom>
        <a:solidFill>
          <a:schemeClr val="accent2">
            <a:hueOff val="-8873047"/>
            <a:satOff val="39308"/>
            <a:lumOff val="-14455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err="1"/>
            <a:t>Elevråd</a:t>
          </a:r>
          <a:r>
            <a:rPr lang="en-US" sz="1700" kern="1200"/>
            <a:t> og </a:t>
          </a:r>
          <a:r>
            <a:rPr lang="en-US" sz="1700" kern="1200" err="1"/>
            <a:t>udvalg</a:t>
          </a:r>
          <a:endParaRPr lang="en-US" sz="1700" kern="1200"/>
        </a:p>
      </dsp:txBody>
      <dsp:txXfrm>
        <a:off x="59976" y="3749199"/>
        <a:ext cx="1785133" cy="1071079"/>
      </dsp:txXfrm>
    </dsp:sp>
    <dsp:sp modelId="{67957FDB-645D-42CD-89BA-D412DB999EC5}">
      <dsp:nvSpPr>
        <dsp:cNvPr id="0" name=""/>
        <dsp:cNvSpPr/>
      </dsp:nvSpPr>
      <dsp:spPr>
        <a:xfrm>
          <a:off x="2023623" y="3749199"/>
          <a:ext cx="1785133" cy="1071079"/>
        </a:xfrm>
        <a:prstGeom prst="rect">
          <a:avLst/>
        </a:prstGeom>
        <a:solidFill>
          <a:schemeClr val="accent2">
            <a:hueOff val="-10351888"/>
            <a:satOff val="45859"/>
            <a:lumOff val="-16864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Masterclass</a:t>
          </a:r>
        </a:p>
      </dsp:txBody>
      <dsp:txXfrm>
        <a:off x="2023623" y="3749199"/>
        <a:ext cx="1785133" cy="10710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7DD182-3F51-4588-80C2-51BD0FB8A07C}">
      <dsp:nvSpPr>
        <dsp:cNvPr id="0" name=""/>
        <dsp:cNvSpPr/>
      </dsp:nvSpPr>
      <dsp:spPr>
        <a:xfrm>
          <a:off x="1281896" y="152688"/>
          <a:ext cx="803671" cy="8036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68DB1C-E52B-4068-AFF3-3E17C3D0BFEB}">
      <dsp:nvSpPr>
        <dsp:cNvPr id="0" name=""/>
        <dsp:cNvSpPr/>
      </dsp:nvSpPr>
      <dsp:spPr>
        <a:xfrm>
          <a:off x="665417" y="1254219"/>
          <a:ext cx="2036629" cy="1802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kern="1200">
              <a:latin typeface="Helvetica" panose="020B0604020202020204" pitchFamily="34" charset="0"/>
              <a:cs typeface="Helvetica" panose="020B0604020202020204" pitchFamily="34" charset="0"/>
            </a:rPr>
            <a:t>Hvis du ikke er til stede i undervisningen, registreres du fraværende fra undervisningen – uanset årsag (objektiv fraværsregistrering).</a:t>
          </a:r>
          <a:endParaRPr lang="en-US" sz="1500" kern="120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665417" y="1254219"/>
        <a:ext cx="2036629" cy="1802740"/>
      </dsp:txXfrm>
    </dsp:sp>
    <dsp:sp modelId="{FC375E53-E85D-4304-9900-A50BDC884835}">
      <dsp:nvSpPr>
        <dsp:cNvPr id="0" name=""/>
        <dsp:cNvSpPr/>
      </dsp:nvSpPr>
      <dsp:spPr>
        <a:xfrm>
          <a:off x="3505719" y="212700"/>
          <a:ext cx="803671" cy="80367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DD325A-F7C8-4635-A7EA-D68F0E9EC6B7}">
      <dsp:nvSpPr>
        <dsp:cNvPr id="0" name=""/>
        <dsp:cNvSpPr/>
      </dsp:nvSpPr>
      <dsp:spPr>
        <a:xfrm>
          <a:off x="3014586" y="1434253"/>
          <a:ext cx="1785937" cy="1562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kern="1200">
              <a:latin typeface="Helvetica" panose="020B0604020202020204" pitchFamily="34" charset="0"/>
              <a:cs typeface="Helvetica" panose="020B0604020202020204" pitchFamily="34" charset="0"/>
            </a:rPr>
            <a:t>Skolen vurderer løbende, om din samlede studieaktivitet er tilfredsstillende.</a:t>
          </a:r>
          <a:endParaRPr lang="en-US" sz="1500" kern="120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3014586" y="1434253"/>
        <a:ext cx="1785937" cy="1562695"/>
      </dsp:txXfrm>
    </dsp:sp>
    <dsp:sp modelId="{A6C0A1C0-121E-4553-80C9-75DD444B124D}">
      <dsp:nvSpPr>
        <dsp:cNvPr id="0" name=""/>
        <dsp:cNvSpPr/>
      </dsp:nvSpPr>
      <dsp:spPr>
        <a:xfrm>
          <a:off x="5604195" y="212700"/>
          <a:ext cx="803671" cy="80367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5C4A72-15AC-4B29-B9DD-37C1144EF154}">
      <dsp:nvSpPr>
        <dsp:cNvPr id="0" name=""/>
        <dsp:cNvSpPr/>
      </dsp:nvSpPr>
      <dsp:spPr>
        <a:xfrm>
          <a:off x="5113062" y="1434253"/>
          <a:ext cx="1785937" cy="1562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kern="1200">
              <a:latin typeface="Helvetica" panose="020B0604020202020204" pitchFamily="34" charset="0"/>
              <a:cs typeface="Helvetica" panose="020B0604020202020204" pitchFamily="34" charset="0"/>
            </a:rPr>
            <a:t>Hvis dine forsømmelser er et problem for dit faglige udbytte, vil du modtage en advarsel. </a:t>
          </a:r>
          <a:endParaRPr lang="en-US" sz="1500" kern="120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5113062" y="1434253"/>
        <a:ext cx="1785937" cy="15626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E7A75-385B-4CF9-BEF9-20D961357DDB}" type="datetimeFigureOut">
              <a:rPr lang="da-DK" smtClean="0"/>
              <a:t>14-06-2023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820E65-0508-4AC7-9CC3-1731C164513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66969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20E65-0508-4AC7-9CC3-1731C1645134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994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20E65-0508-4AC7-9CC3-1731C1645134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88359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20E65-0508-4AC7-9CC3-1731C1645134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29068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97B7B-F065-3648-942A-00DB08909510}" type="datetimeFigureOut">
              <a:rPr lang="en-DK" smtClean="0"/>
              <a:t>06/14/2023</a:t>
            </a:fld>
            <a:endParaRPr lang="en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33A99-165B-A94D-81FA-F487727336A5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81824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97B7B-F065-3648-942A-00DB08909510}" type="datetimeFigureOut">
              <a:rPr lang="en-DK" smtClean="0"/>
              <a:t>06/14/2023</a:t>
            </a:fld>
            <a:endParaRPr lang="en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33A99-165B-A94D-81FA-F487727336A5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489339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97B7B-F065-3648-942A-00DB08909510}" type="datetimeFigureOut">
              <a:rPr lang="en-DK" smtClean="0"/>
              <a:t>06/14/2023</a:t>
            </a:fld>
            <a:endParaRPr lang="en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33A99-165B-A94D-81FA-F487727336A5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07819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97B7B-F065-3648-942A-00DB08909510}" type="datetimeFigureOut">
              <a:rPr lang="en-DK" smtClean="0"/>
              <a:t>06/14/2023</a:t>
            </a:fld>
            <a:endParaRPr lang="en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33A99-165B-A94D-81FA-F487727336A5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888144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97B7B-F065-3648-942A-00DB08909510}" type="datetimeFigureOut">
              <a:rPr lang="en-DK" smtClean="0"/>
              <a:t>06/14/2023</a:t>
            </a:fld>
            <a:endParaRPr lang="en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33A99-165B-A94D-81FA-F487727336A5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419919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97B7B-F065-3648-942A-00DB08909510}" type="datetimeFigureOut">
              <a:rPr lang="en-DK" smtClean="0"/>
              <a:t>06/14/2023</a:t>
            </a:fld>
            <a:endParaRPr lang="en-DK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33A99-165B-A94D-81FA-F487727336A5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961267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97B7B-F065-3648-942A-00DB08909510}" type="datetimeFigureOut">
              <a:rPr lang="en-DK" smtClean="0"/>
              <a:t>06/14/2023</a:t>
            </a:fld>
            <a:endParaRPr lang="en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33A99-165B-A94D-81FA-F487727336A5}" type="slidenum">
              <a:rPr lang="en-DK" smtClean="0"/>
              <a:t>‹nr.›</a:t>
            </a:fld>
            <a:endParaRPr lang="en-DK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50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97B7B-F065-3648-942A-00DB08909510}" type="datetimeFigureOut">
              <a:rPr lang="en-DK" smtClean="0"/>
              <a:t>06/14/2023</a:t>
            </a:fld>
            <a:endParaRPr lang="en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33A99-165B-A94D-81FA-F487727336A5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086294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97B7B-F065-3648-942A-00DB08909510}" type="datetimeFigureOut">
              <a:rPr lang="en-DK" smtClean="0"/>
              <a:t>06/14/2023</a:t>
            </a:fld>
            <a:endParaRPr lang="en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33A99-165B-A94D-81FA-F487727336A5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015487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97B7B-F065-3648-942A-00DB08909510}" type="datetimeFigureOut">
              <a:rPr lang="en-DK" smtClean="0"/>
              <a:t>06/14/2023</a:t>
            </a:fld>
            <a:endParaRPr lang="en-DK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DK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33A99-165B-A94D-81FA-F487727336A5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815122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EC297B7B-F065-3648-942A-00DB08909510}" type="datetimeFigureOut">
              <a:rPr lang="en-DK" smtClean="0"/>
              <a:t>06/14/2023</a:t>
            </a:fld>
            <a:endParaRPr lang="en-DK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DK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33A99-165B-A94D-81FA-F487727336A5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612626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EC297B7B-F065-3648-942A-00DB08909510}" type="datetimeFigureOut">
              <a:rPr lang="en-DK" smtClean="0"/>
              <a:t>06/14/2023</a:t>
            </a:fld>
            <a:endParaRPr lang="en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BE833A99-165B-A94D-81FA-F487727336A5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575529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gedalgym.dk/om-eg/tal-og-oplysninger/studie-og-ordensregler/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diagramColors" Target="../diagrams/colors2.xml"/><Relationship Id="rId5" Type="http://schemas.openxmlformats.org/officeDocument/2006/relationships/image" Target="../media/image13.pn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12.jpeg"/><Relationship Id="rId9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6D8EAD3-6DFD-4F4E-B2EE-1F90A3474D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6" r="15986" b="8704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01B7BE-BEC8-6B45-9AF9-77D4F4348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445" y="2601029"/>
            <a:ext cx="5773030" cy="2369093"/>
          </a:xfrm>
        </p:spPr>
        <p:txBody>
          <a:bodyPr>
            <a:normAutofit/>
          </a:bodyPr>
          <a:lstStyle/>
          <a:p>
            <a:r>
              <a:rPr lang="da-DK" sz="4800"/>
              <a:t>Forældremøde 1.G + 1.HF </a:t>
            </a:r>
            <a:br>
              <a:rPr lang="da-DK" sz="4800"/>
            </a:br>
            <a:endParaRPr lang="en-DK" sz="480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75C7EAF2-75C8-874D-A3B7-1E1365825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70" y="6215548"/>
            <a:ext cx="1881673" cy="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4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8F667D-2D79-F7F1-7C93-4EC4B5D52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Sluk og læs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43EFA84-E4FF-5429-A2A4-A81170365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6441052" cy="31019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På Egedal Gymnasium skal alle nye elever læse 45 min. om ugen (efter grundforløbet)</a:t>
            </a:r>
          </a:p>
          <a:p>
            <a:r>
              <a:rPr lang="da-DK"/>
              <a:t>Træning i at være offline og fordybet</a:t>
            </a:r>
          </a:p>
          <a:p>
            <a:r>
              <a:rPr lang="da-DK"/>
              <a:t>Det er vigtigt at være god til at læse</a:t>
            </a:r>
          </a:p>
          <a:p>
            <a:r>
              <a:rPr lang="da-DK"/>
              <a:t>Varm gerne op hen over sommeren med gode bøger</a:t>
            </a:r>
          </a:p>
          <a:p>
            <a:r>
              <a:rPr lang="da-DK"/>
              <a:t>Hvis ikke I allerede er oprettet som lånere på Stenløse Bibliotek: læg vejen forbi og bliv oprettet</a:t>
            </a:r>
          </a:p>
        </p:txBody>
      </p:sp>
      <p:pic>
        <p:nvPicPr>
          <p:cNvPr id="5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4D19963A-2252-CE4C-8269-AD2765E5E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9347" y="6224659"/>
            <a:ext cx="1881673" cy="486275"/>
          </a:xfrm>
          <a:prstGeom prst="rect">
            <a:avLst/>
          </a:prstGeom>
        </p:spPr>
      </p:pic>
      <p:pic>
        <p:nvPicPr>
          <p:cNvPr id="6" name="Billede 6" descr="Krøllet mand, der skriver på notesbog">
            <a:extLst>
              <a:ext uri="{FF2B5EF4-FFF2-40B4-BE49-F238E27FC236}">
                <a16:creationId xmlns:a16="http://schemas.microsoft.com/office/drawing/2014/main" id="{F42E6729-D45D-D712-8322-968A6A073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5254" y="4361082"/>
            <a:ext cx="2944904" cy="163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50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22E478-89F8-45BE-AF51-AB10E5B7F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671" y="978776"/>
            <a:ext cx="5170897" cy="1174991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 err="1"/>
              <a:t>Skiftende</a:t>
            </a:r>
            <a:r>
              <a:rPr lang="en-US" sz="2400"/>
              <a:t> </a:t>
            </a:r>
            <a:r>
              <a:rPr lang="en-US" sz="2400" err="1"/>
              <a:t>skemaer</a:t>
            </a:r>
            <a:r>
              <a:rPr lang="en-US" sz="2400"/>
              <a:t> – </a:t>
            </a:r>
            <a:r>
              <a:rPr lang="en-US" sz="2400" err="1"/>
              <a:t>skiftende</a:t>
            </a:r>
            <a:r>
              <a:rPr lang="en-US" sz="2400"/>
              <a:t> </a:t>
            </a:r>
            <a:r>
              <a:rPr lang="en-US" sz="2400" err="1"/>
              <a:t>aktiviteter</a:t>
            </a:r>
            <a:endParaRPr lang="en-US" sz="2400"/>
          </a:p>
        </p:txBody>
      </p:sp>
      <p:pic>
        <p:nvPicPr>
          <p:cNvPr id="14" name="Pladsholder til indhold 13" descr="Et billede, der indeholder tekst, bord, møbel, whiteboard">
            <a:extLst>
              <a:ext uri="{FF2B5EF4-FFF2-40B4-BE49-F238E27FC236}">
                <a16:creationId xmlns:a16="http://schemas.microsoft.com/office/drawing/2014/main" id="{669BA9EC-04D5-2968-E1A5-DDAA71D470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895" r="16993" b="2"/>
          <a:stretch/>
        </p:blipFill>
        <p:spPr>
          <a:xfrm>
            <a:off x="20" y="10"/>
            <a:ext cx="6086621" cy="6857990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388B52D3-369B-25FD-8778-CCDDD1296735}"/>
              </a:ext>
            </a:extLst>
          </p:cNvPr>
          <p:cNvSpPr txBox="1"/>
          <p:nvPr/>
        </p:nvSpPr>
        <p:spPr>
          <a:xfrm>
            <a:off x="6900672" y="2640692"/>
            <a:ext cx="4486656" cy="32552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500" err="1">
                <a:solidFill>
                  <a:schemeClr val="tx1">
                    <a:lumMod val="85000"/>
                    <a:lumOff val="15000"/>
                  </a:schemeClr>
                </a:solidFill>
              </a:rPr>
              <a:t>Hvert</a:t>
            </a: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</a:rPr>
              <a:t> fag </a:t>
            </a:r>
            <a:r>
              <a:rPr lang="en-US" sz="2500" err="1">
                <a:solidFill>
                  <a:schemeClr val="tx1">
                    <a:lumMod val="85000"/>
                    <a:lumOff val="15000"/>
                  </a:schemeClr>
                </a:solidFill>
              </a:rPr>
              <a:t>har</a:t>
            </a: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</a:rPr>
              <a:t> et </a:t>
            </a:r>
            <a:r>
              <a:rPr lang="en-US" sz="2500" err="1">
                <a:solidFill>
                  <a:schemeClr val="tx1">
                    <a:lumMod val="85000"/>
                    <a:lumOff val="15000"/>
                  </a:schemeClr>
                </a:solidFill>
              </a:rPr>
              <a:t>antal</a:t>
            </a: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50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moduler</a:t>
            </a: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500" err="1">
                <a:solidFill>
                  <a:schemeClr val="tx1">
                    <a:lumMod val="85000"/>
                    <a:lumOff val="15000"/>
                  </a:schemeClr>
                </a:solidFill>
              </a:rPr>
              <a:t>som</a:t>
            </a: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500" err="1">
                <a:solidFill>
                  <a:schemeClr val="tx1">
                    <a:lumMod val="85000"/>
                    <a:lumOff val="15000"/>
                  </a:schemeClr>
                </a:solidFill>
              </a:rPr>
              <a:t>skal</a:t>
            </a: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50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læses</a:t>
            </a: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500" err="1">
                <a:solidFill>
                  <a:schemeClr val="tx1">
                    <a:lumMod val="85000"/>
                    <a:lumOff val="15000"/>
                  </a:schemeClr>
                </a:solidFill>
              </a:rPr>
              <a:t>hvert</a:t>
            </a: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500" err="1">
                <a:solidFill>
                  <a:schemeClr val="tx1">
                    <a:lumMod val="85000"/>
                    <a:lumOff val="15000"/>
                  </a:schemeClr>
                </a:solidFill>
              </a:rPr>
              <a:t>år</a:t>
            </a: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</a:rPr>
              <a:t>. </a:t>
            </a:r>
          </a:p>
          <a:p>
            <a:pPr marL="342900" indent="-3429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</a:rPr>
              <a:t>Du </a:t>
            </a:r>
            <a:r>
              <a:rPr lang="en-US" sz="2500" err="1">
                <a:solidFill>
                  <a:schemeClr val="tx1">
                    <a:lumMod val="85000"/>
                    <a:lumOff val="15000"/>
                  </a:schemeClr>
                </a:solidFill>
              </a:rPr>
              <a:t>kan</a:t>
            </a: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</a:rPr>
              <a:t> se </a:t>
            </a:r>
            <a:r>
              <a:rPr lang="en-US" sz="250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dit</a:t>
            </a: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500" err="1">
                <a:solidFill>
                  <a:schemeClr val="tx1">
                    <a:lumMod val="85000"/>
                    <a:lumOff val="15000"/>
                  </a:schemeClr>
                </a:solidFill>
              </a:rPr>
              <a:t>skema</a:t>
            </a: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500" err="1">
                <a:solidFill>
                  <a:schemeClr val="tx1">
                    <a:lumMod val="85000"/>
                    <a:lumOff val="15000"/>
                  </a:schemeClr>
                </a:solidFill>
              </a:rPr>
              <a:t>i</a:t>
            </a: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</a:rPr>
              <a:t> Lectio.</a:t>
            </a:r>
          </a:p>
          <a:p>
            <a:pPr marL="342900" indent="-3429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</a:rPr>
              <a:t>Du </a:t>
            </a:r>
            <a:r>
              <a:rPr lang="en-US" sz="2500" err="1">
                <a:solidFill>
                  <a:schemeClr val="tx1">
                    <a:lumMod val="85000"/>
                    <a:lumOff val="15000"/>
                  </a:schemeClr>
                </a:solidFill>
              </a:rPr>
              <a:t>kan</a:t>
            </a: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500" err="1">
                <a:solidFill>
                  <a:schemeClr val="tx1">
                    <a:lumMod val="85000"/>
                    <a:lumOff val="15000"/>
                  </a:schemeClr>
                </a:solidFill>
              </a:rPr>
              <a:t>bruge</a:t>
            </a: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</a:rPr>
              <a:t> Lectio-</a:t>
            </a:r>
            <a:r>
              <a:rPr lang="en-US" sz="2500" err="1">
                <a:solidFill>
                  <a:schemeClr val="tx1">
                    <a:lumMod val="85000"/>
                    <a:lumOff val="15000"/>
                  </a:schemeClr>
                </a:solidFill>
              </a:rPr>
              <a:t>appen</a:t>
            </a: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</a:rPr>
              <a:t>, men du </a:t>
            </a:r>
            <a:r>
              <a:rPr lang="en-US" sz="2500" err="1">
                <a:solidFill>
                  <a:schemeClr val="tx1">
                    <a:lumMod val="85000"/>
                    <a:lumOff val="15000"/>
                  </a:schemeClr>
                </a:solidFill>
              </a:rPr>
              <a:t>skal</a:t>
            </a: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50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være</a:t>
            </a: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500" err="1">
                <a:solidFill>
                  <a:schemeClr val="tx1">
                    <a:lumMod val="85000"/>
                    <a:lumOff val="15000"/>
                  </a:schemeClr>
                </a:solidFill>
              </a:rPr>
              <a:t>opmærksom</a:t>
            </a: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</a:rPr>
              <a:t> på, at den </a:t>
            </a:r>
            <a:r>
              <a:rPr lang="en-US" sz="2500" err="1">
                <a:solidFill>
                  <a:schemeClr val="tx1">
                    <a:lumMod val="85000"/>
                    <a:lumOff val="15000"/>
                  </a:schemeClr>
                </a:solidFill>
              </a:rPr>
              <a:t>opdateres</a:t>
            </a: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500" err="1">
                <a:solidFill>
                  <a:schemeClr val="tx1">
                    <a:lumMod val="85000"/>
                    <a:lumOff val="15000"/>
                  </a:schemeClr>
                </a:solidFill>
              </a:rPr>
              <a:t>ikke</a:t>
            </a: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500" err="1">
                <a:solidFill>
                  <a:schemeClr val="tx1">
                    <a:lumMod val="85000"/>
                    <a:lumOff val="15000"/>
                  </a:schemeClr>
                </a:solidFill>
              </a:rPr>
              <a:t>så</a:t>
            </a: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500" err="1">
                <a:solidFill>
                  <a:schemeClr val="tx1">
                    <a:lumMod val="85000"/>
                    <a:lumOff val="15000"/>
                  </a:schemeClr>
                </a:solidFill>
              </a:rPr>
              <a:t>hyppigt</a:t>
            </a: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500" err="1">
                <a:solidFill>
                  <a:schemeClr val="tx1">
                    <a:lumMod val="85000"/>
                    <a:lumOff val="15000"/>
                  </a:schemeClr>
                </a:solidFill>
              </a:rPr>
              <a:t>som</a:t>
            </a: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</a:rPr>
              <a:t> online </a:t>
            </a:r>
            <a:r>
              <a:rPr lang="en-US" sz="250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versionen</a:t>
            </a:r>
            <a:endParaRPr lang="en-US" sz="25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B56F801-70A3-255D-D35C-C4537EC2A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9896" y="6246371"/>
            <a:ext cx="1881673" cy="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8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C6034-CC6D-4784-BE11-4477A6DAD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79"/>
            <a:ext cx="1671606" cy="5272242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Vi </a:t>
            </a:r>
            <a:br>
              <a:rPr lang="en-US"/>
            </a:br>
            <a:r>
              <a:rPr lang="en-US" err="1"/>
              <a:t>vil</a:t>
            </a:r>
            <a:r>
              <a:rPr lang="en-US"/>
              <a:t> GERNE SE </a:t>
            </a:r>
            <a:br>
              <a:rPr lang="en-US"/>
            </a:br>
            <a:r>
              <a:rPr lang="en-US"/>
              <a:t>DIG</a:t>
            </a:r>
            <a:br>
              <a:rPr lang="en-US"/>
            </a:br>
            <a:endParaRPr lang="en-US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D262436B-3ABF-0EBC-D489-CDFB60B3F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753" y="4159051"/>
            <a:ext cx="7929775" cy="2299634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  <p:pic>
        <p:nvPicPr>
          <p:cNvPr id="4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EC8ECD47-CFB0-7AF9-506A-D6B23F286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70" y="6215548"/>
            <a:ext cx="1881673" cy="486275"/>
          </a:xfrm>
          <a:prstGeom prst="rect">
            <a:avLst/>
          </a:prstGeom>
        </p:spPr>
      </p:pic>
      <p:graphicFrame>
        <p:nvGraphicFramePr>
          <p:cNvPr id="11" name="Pladsholder til indhold 2">
            <a:extLst>
              <a:ext uri="{FF2B5EF4-FFF2-40B4-BE49-F238E27FC236}">
                <a16:creationId xmlns:a16="http://schemas.microsoft.com/office/drawing/2014/main" id="{61C424BD-7F29-910A-BF9C-24212C0BEC0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21043386"/>
              </p:ext>
            </p:extLst>
          </p:nvPr>
        </p:nvGraphicFramePr>
        <p:xfrm>
          <a:off x="3326189" y="632886"/>
          <a:ext cx="7564418" cy="32096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06832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161824-0D34-4615-BF07-223FD19F7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964691"/>
            <a:ext cx="5928637" cy="1439461"/>
          </a:xfrm>
        </p:spPr>
        <p:txBody>
          <a:bodyPr>
            <a:normAutofit fontScale="90000"/>
          </a:bodyPr>
          <a:lstStyle/>
          <a:p>
            <a:br>
              <a:rPr lang="da-DK" sz="3000"/>
            </a:br>
            <a:r>
              <a:rPr lang="da-DK" sz="3000"/>
              <a:t>Det går </a:t>
            </a:r>
            <a:r>
              <a:rPr lang="da-DK" sz="3000" b="1"/>
              <a:t>SÅ</a:t>
            </a:r>
            <a:r>
              <a:rPr lang="da-DK" sz="3000"/>
              <a:t> hurtigt - </a:t>
            </a:r>
            <a:br>
              <a:rPr lang="da-DK" sz="3000"/>
            </a:br>
            <a:br>
              <a:rPr lang="da-DK" sz="1500"/>
            </a:br>
            <a:r>
              <a:rPr lang="da-DK" sz="1500"/>
              <a:t>DRFOR ER DET desværre ikke muligt at holde ferie eller tage kørekort i skoletiden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8D5E6FD-1EE0-45E0-8D95-F8B4FCCA6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638044"/>
            <a:ext cx="5925312" cy="31019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endParaRPr lang="da-DK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2" indent="0">
              <a:spcAft>
                <a:spcPts val="800"/>
              </a:spcAft>
              <a:buNone/>
            </a:pPr>
            <a:r>
              <a:rPr lang="da-DK">
                <a:effectLst/>
                <a:latin typeface="Helvetica"/>
                <a:ea typeface="Calibri" panose="020F0502020204030204" pitchFamily="34" charset="0"/>
                <a:cs typeface="Helvetica"/>
              </a:rPr>
              <a:t>Private rejser skal altid foretages i skoleferierne.</a:t>
            </a:r>
            <a:r>
              <a:rPr lang="da-DK">
                <a:latin typeface="Helvetica"/>
                <a:ea typeface="Calibri" panose="020F0502020204030204" pitchFamily="34" charset="0"/>
                <a:cs typeface="Helvetica"/>
              </a:rPr>
              <a:t> </a:t>
            </a:r>
            <a:endParaRPr lang="da-DK">
              <a:effectLst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457200" lvl="2" indent="0">
              <a:spcAft>
                <a:spcPts val="800"/>
              </a:spcAft>
              <a:buNone/>
            </a:pPr>
            <a:r>
              <a:rPr lang="da-DK">
                <a:effectLst/>
                <a:latin typeface="Helvetica"/>
                <a:ea typeface="Calibri" panose="020F0502020204030204" pitchFamily="34" charset="0"/>
                <a:cs typeface="Helvetica"/>
              </a:rPr>
              <a:t>Private aktiviteter skal også foregå uden for skoletiden. Dette gælder også f.eks. læge- og tandlægebesøg.</a:t>
            </a:r>
          </a:p>
          <a:p>
            <a:pPr marL="457200" lvl="2" indent="0">
              <a:spcAft>
                <a:spcPts val="800"/>
              </a:spcAft>
              <a:buNone/>
            </a:pPr>
            <a:r>
              <a:rPr lang="da-DK">
                <a:effectLst/>
                <a:latin typeface="Helvetica"/>
                <a:ea typeface="Calibri" panose="020F0502020204030204" pitchFamily="34" charset="0"/>
                <a:cs typeface="Helvetica"/>
              </a:rPr>
              <a:t>Hvis du tager kørekort under uddannelsen, skal du sørge for at planlægge køretimer og prøver uden for skoletiden.</a:t>
            </a:r>
            <a:r>
              <a:rPr lang="da-DK">
                <a:latin typeface="Helvetica"/>
                <a:ea typeface="Calibri" panose="020F0502020204030204" pitchFamily="34" charset="0"/>
                <a:cs typeface="Helvetica"/>
              </a:rPr>
              <a:t> </a:t>
            </a:r>
          </a:p>
          <a:p>
            <a:pPr marL="0" indent="0">
              <a:buNone/>
            </a:pPr>
            <a:endParaRPr lang="da-DK">
              <a:effectLst/>
              <a:latin typeface="Gill Sans MT" panose="020B0502020104020203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518C504-6C94-1BCE-FA97-2963D3FA95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146" b="-1"/>
          <a:stretch/>
        </p:blipFill>
        <p:spPr>
          <a:xfrm>
            <a:off x="7537979" y="-1"/>
            <a:ext cx="4654296" cy="3410712"/>
          </a:xfrm>
          <a:prstGeom prst="rect">
            <a:avLst/>
          </a:prstGeom>
        </p:spPr>
      </p:pic>
      <p:pic>
        <p:nvPicPr>
          <p:cNvPr id="5" name="Billede 4" descr="Et billede, der indeholder person, Ansigt, tekst, smil&#10;&#10;Automatisk genereret beskrivelse">
            <a:extLst>
              <a:ext uri="{FF2B5EF4-FFF2-40B4-BE49-F238E27FC236}">
                <a16:creationId xmlns:a16="http://schemas.microsoft.com/office/drawing/2014/main" id="{51654328-BB64-0CBB-3082-E2ABAE2BB9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169"/>
          <a:stretch/>
        </p:blipFill>
        <p:spPr>
          <a:xfrm>
            <a:off x="7537980" y="3447288"/>
            <a:ext cx="4654020" cy="3410712"/>
          </a:xfrm>
          <a:prstGeom prst="rect">
            <a:avLst/>
          </a:prstGeom>
        </p:spPr>
      </p:pic>
      <p:pic>
        <p:nvPicPr>
          <p:cNvPr id="4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62368F48-3790-E616-9038-28F7C3BFA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70" y="6215548"/>
            <a:ext cx="1881673" cy="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50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98" name="Rectangle 2087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9" name="Rectangle 208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4465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9B36D9B-87F1-4C54-96F4-F69E86A53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6242719" cy="1728044"/>
          </a:xfr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Når DU er syg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9DB7E24-982B-4E8F-BFD8-0B6A15009D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467" y="2638044"/>
            <a:ext cx="6242715" cy="3415622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>
              <a:lnSpc>
                <a:spcPct val="90000"/>
              </a:lnSpc>
            </a:pPr>
            <a:endParaRPr lang="en-US" sz="200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 </a:t>
            </a:r>
            <a:r>
              <a:rPr lang="en-US" sz="200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skal</a:t>
            </a:r>
            <a:r>
              <a: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blive</a:t>
            </a:r>
            <a:r>
              <a: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hjemme</a:t>
            </a:r>
            <a:r>
              <a: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200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indtil</a:t>
            </a:r>
            <a:r>
              <a: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du er </a:t>
            </a:r>
            <a:r>
              <a:rPr lang="en-US" sz="200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rask</a:t>
            </a:r>
            <a:r>
              <a: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</a:p>
          <a:p>
            <a:pPr marL="0">
              <a:lnSpc>
                <a:spcPct val="90000"/>
              </a:lnSpc>
            </a:pPr>
            <a:endParaRPr lang="en-US" sz="200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 </a:t>
            </a:r>
            <a:r>
              <a:rPr lang="en-US" sz="200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skal</a:t>
            </a:r>
            <a:r>
              <a: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skrive</a:t>
            </a:r>
            <a:r>
              <a: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</a:t>
            </a:r>
            <a:r>
              <a: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Lectios</a:t>
            </a:r>
            <a:r>
              <a: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fraværsårsager</a:t>
            </a:r>
            <a:r>
              <a: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200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hvorfor</a:t>
            </a:r>
            <a:r>
              <a: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du er </a:t>
            </a:r>
            <a:r>
              <a:rPr lang="en-US" sz="200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væk</a:t>
            </a:r>
            <a:r>
              <a: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0">
              <a:lnSpc>
                <a:spcPct val="90000"/>
              </a:lnSpc>
            </a:pPr>
            <a:endParaRPr lang="en-US" sz="200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00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Hvis</a:t>
            </a:r>
            <a:r>
              <a: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du er </a:t>
            </a:r>
            <a:r>
              <a:rPr lang="en-US" sz="200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syg</a:t>
            </a:r>
            <a:r>
              <a: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mere end 4 </a:t>
            </a:r>
            <a:r>
              <a:rPr lang="en-US" sz="200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dage</a:t>
            </a:r>
            <a:r>
              <a: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200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skal</a:t>
            </a:r>
            <a:r>
              <a: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du </a:t>
            </a:r>
            <a:r>
              <a:rPr lang="en-US" sz="200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på</a:t>
            </a:r>
            <a:r>
              <a: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mail </a:t>
            </a:r>
            <a:r>
              <a:rPr lang="en-US" sz="200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orientere</a:t>
            </a:r>
            <a:r>
              <a: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din </a:t>
            </a:r>
            <a:r>
              <a:rPr lang="en-US" sz="200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studievejleder</a:t>
            </a:r>
            <a:r>
              <a: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om </a:t>
            </a:r>
            <a:r>
              <a:rPr lang="en-US" sz="200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dit</a:t>
            </a:r>
            <a:r>
              <a: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fravær</a:t>
            </a:r>
            <a:r>
              <a: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</a:p>
          <a:p>
            <a:pPr marL="0">
              <a:lnSpc>
                <a:spcPct val="90000"/>
              </a:lnSpc>
            </a:pPr>
            <a:endParaRPr lang="en-US" sz="200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00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Skolen</a:t>
            </a:r>
            <a:r>
              <a: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kan</a:t>
            </a:r>
            <a:r>
              <a: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bede</a:t>
            </a:r>
            <a:r>
              <a: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dig om </a:t>
            </a:r>
            <a:r>
              <a:rPr lang="en-US" sz="200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dokumentation</a:t>
            </a:r>
            <a:r>
              <a: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for </a:t>
            </a:r>
            <a:r>
              <a:rPr lang="en-US" sz="200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dit</a:t>
            </a:r>
            <a:r>
              <a: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fravær</a:t>
            </a:r>
            <a:r>
              <a:rPr lang="en-US" sz="2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0">
              <a:lnSpc>
                <a:spcPct val="90000"/>
              </a:lnSpc>
            </a:pPr>
            <a:endParaRPr lang="en-US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A62809F9-13B6-2651-603C-F3AC3C804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008" y="653452"/>
            <a:ext cx="3419524" cy="2600175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B1C73846-A608-A9F8-ECE0-02241BCE1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9008" y="3759914"/>
            <a:ext cx="3419524" cy="2123704"/>
          </a:xfrm>
          <a:prstGeom prst="rect">
            <a:avLst/>
          </a:prstGeom>
        </p:spPr>
      </p:pic>
      <p:pic>
        <p:nvPicPr>
          <p:cNvPr id="4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29509CF7-4F41-BB6E-6650-30AB58F05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9621" y="6214532"/>
            <a:ext cx="1881673" cy="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30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E9B8C72-C697-1DA6-5FE1-CC74AEFD64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9" b="4121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3359AB0-46D7-45C9-952B-90BAE44F0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noFill/>
          <a:ln>
            <a:solidFill>
              <a:srgbClr val="FFFFFF"/>
            </a:solidFill>
          </a:ln>
        </p:spPr>
        <p:txBody>
          <a:bodyPr vert="horz" lIns="182880" tIns="182880" rIns="182880" bIns="182880" rtlCol="0" anchor="ctr" anchorCtr="1">
            <a:normAutofit/>
          </a:bodyPr>
          <a:lstStyle/>
          <a:p>
            <a:r>
              <a:rPr lang="en-US" b="1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Studie-og ordensregler</a:t>
            </a:r>
            <a:br>
              <a:rPr lang="en-US">
                <a:solidFill>
                  <a:schemeClr val="tx1"/>
                </a:solidFill>
              </a:rPr>
            </a:b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1579F14C-5097-9911-A749-0A2194F28AC1}"/>
              </a:ext>
            </a:extLst>
          </p:cNvPr>
          <p:cNvSpPr txBox="1"/>
          <p:nvPr/>
        </p:nvSpPr>
        <p:spPr>
          <a:xfrm>
            <a:off x="2231136" y="2638044"/>
            <a:ext cx="8320424" cy="3896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På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Egedal Gymnasium &amp; HF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omgås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vi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hinanden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med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respekt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omtanke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og tolerance. For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os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er det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fælles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opgave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at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sikre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skolekultur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hvor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alle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kan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udfolde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sig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fagligt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og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personligt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i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et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trygt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og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motiverende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fællesskab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både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i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undervisningen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og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i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det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sociale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liv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på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skolen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</a:p>
          <a:p>
            <a:pPr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Formålet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med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skolens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studie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- og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ordensregler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er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derfor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at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sikre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klart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definerede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og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gennemsigtige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regler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og rammer,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som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alle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skolens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elever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kan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færdes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i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og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udvikle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sig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trygt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indenfor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pic>
        <p:nvPicPr>
          <p:cNvPr id="3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44B86899-02F4-EB7A-AF9E-3F026B829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7429" y="6215548"/>
            <a:ext cx="1881673" cy="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04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555AADA-AFA2-4303-831B-29CEBA791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da-DK"/>
              <a:t>Røgfri skoletid</a:t>
            </a:r>
            <a:br>
              <a:rPr lang="da-DK"/>
            </a:b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266EB76-CFEE-448E-8043-F35D9FFF5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 lnSpcReduction="10000"/>
          </a:bodyPr>
          <a:lstStyle/>
          <a:p>
            <a:r>
              <a:rPr lang="da-DK" sz="30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ikke tilladt at ryge i skoletiden (kl. 8 – 17), til skoleaktiviteter udenfor den normale skoletid f.eks. til fester og på studieture, på skolens område eller i skolens nærområde dvs. på de omkringliggende veje. </a:t>
            </a:r>
          </a:p>
          <a:p>
            <a:pPr marL="0" indent="0">
              <a:buNone/>
            </a:pPr>
            <a:endParaRPr lang="da-DK" sz="3000">
              <a:solidFill>
                <a:srgbClr val="404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30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Reglerne omfatter også brug af snus eller e-cigaretter. </a:t>
            </a:r>
          </a:p>
          <a:p>
            <a:endParaRPr lang="da-DK">
              <a:solidFill>
                <a:srgbClr val="404040"/>
              </a:solidFill>
            </a:endParaRPr>
          </a:p>
        </p:txBody>
      </p:sp>
      <p:pic>
        <p:nvPicPr>
          <p:cNvPr id="4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B41A0CAC-4DC0-BFA5-51D3-64A82228D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70" y="6215548"/>
            <a:ext cx="1881673" cy="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31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790C65-8925-42A0-BFB2-D7DE84D11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8254438" cy="1188720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da-DK" b="1"/>
              <a:t>Flertalsmisforståelser </a:t>
            </a:r>
            <a:br>
              <a:rPr lang="da-DK" sz="1500"/>
            </a:br>
            <a:br>
              <a:rPr lang="da-DK" sz="1500"/>
            </a:br>
            <a:r>
              <a:rPr lang="da-DK" sz="1500" b="1"/>
              <a:t>– </a:t>
            </a:r>
            <a:r>
              <a:rPr lang="da-DK" sz="1500" b="1">
                <a:latin typeface="Publik"/>
              </a:rPr>
              <a:t>Hver anden ung føler sig presset til at drikke af deres venner  </a:t>
            </a:r>
            <a:br>
              <a:rPr lang="da-DK" sz="1500">
                <a:latin typeface="Publik"/>
              </a:rPr>
            </a:br>
            <a:endParaRPr lang="da-DK" sz="1500"/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1395018D-C0AF-2670-FBF3-0F45AE46B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1656138"/>
            <a:ext cx="8779512" cy="3799440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endParaRPr lang="da-DK" sz="900" b="0" i="0">
              <a:solidFill>
                <a:srgbClr val="404040"/>
              </a:solidFill>
              <a:effectLst/>
              <a:latin typeface="Publik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1900" b="0" i="0">
                <a:solidFill>
                  <a:srgbClr val="404040"/>
                </a:solidFill>
                <a:effectLst/>
                <a:latin typeface="Publik"/>
              </a:rPr>
              <a:t>54 procent af de adspurgte 15-25-årige har én eller flere gange oplevet, at deres venner har forsøgt at få dem til at drikke mere alkohol, selvom de har sagt ’nej tak’.</a:t>
            </a:r>
          </a:p>
          <a:p>
            <a:pPr marL="0" indent="0">
              <a:lnSpc>
                <a:spcPct val="90000"/>
              </a:lnSpc>
              <a:buNone/>
            </a:pPr>
            <a:endParaRPr lang="da-DK" sz="1900" b="0" i="0">
              <a:solidFill>
                <a:srgbClr val="404040"/>
              </a:solidFill>
              <a:effectLst/>
              <a:latin typeface="Publik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1900" b="0" i="0">
                <a:solidFill>
                  <a:srgbClr val="404040"/>
                </a:solidFill>
                <a:effectLst/>
                <a:latin typeface="Publik"/>
              </a:rPr>
              <a:t>30 procent af de unge drikker mere alkohol, end de har lyst til, fordi de føler, at det forventes af dem.</a:t>
            </a:r>
          </a:p>
          <a:p>
            <a:pPr marL="0" indent="0">
              <a:lnSpc>
                <a:spcPct val="90000"/>
              </a:lnSpc>
              <a:buNone/>
            </a:pPr>
            <a:endParaRPr lang="da-DK" sz="1900" b="0" i="0">
              <a:solidFill>
                <a:srgbClr val="404040"/>
              </a:solidFill>
              <a:effectLst/>
              <a:latin typeface="Publik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1900" b="0" i="0">
                <a:solidFill>
                  <a:srgbClr val="404040"/>
                </a:solidFill>
                <a:effectLst/>
                <a:latin typeface="Publik"/>
              </a:rPr>
              <a:t>73 procent af de 15-25-årige, der drikker alkohol, har oplevet at drikke så meget, at de næste dag ville ønske, at de havde drukket mindre.</a:t>
            </a:r>
          </a:p>
          <a:p>
            <a:pPr marL="0" indent="0">
              <a:lnSpc>
                <a:spcPct val="90000"/>
              </a:lnSpc>
              <a:buNone/>
            </a:pPr>
            <a:endParaRPr lang="da-DK" sz="1900" b="0" i="0">
              <a:solidFill>
                <a:srgbClr val="404040"/>
              </a:solidFill>
              <a:effectLst/>
              <a:latin typeface="Publik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1900" b="0" i="0">
                <a:solidFill>
                  <a:srgbClr val="404040"/>
                </a:solidFill>
                <a:effectLst/>
                <a:latin typeface="Publik"/>
              </a:rPr>
              <a:t>81 procent af de 15-25-årige er enige eller meget enige i, at vi skal have en alkoholkultur, hvor alle accepterer et ’nej tak’ til alkohol, mens fem procent er uenige eller meget uenige.</a:t>
            </a:r>
          </a:p>
          <a:p>
            <a:pPr marL="0" indent="0">
              <a:lnSpc>
                <a:spcPct val="90000"/>
              </a:lnSpc>
              <a:buNone/>
            </a:pPr>
            <a:endParaRPr lang="da-DK" sz="1900" b="0" i="0">
              <a:solidFill>
                <a:srgbClr val="404040"/>
              </a:solidFill>
              <a:effectLst/>
              <a:latin typeface="Publik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1900" b="0" i="1">
                <a:solidFill>
                  <a:srgbClr val="404040"/>
                </a:solidFill>
                <a:effectLst/>
                <a:latin typeface="Publik"/>
              </a:rPr>
              <a:t>Kilde: Kræftens Bekæmpelse: Nye tal fra rapporten ’Unges Alkoholvaner i Danmark 2019’, som er frigivet nu.</a:t>
            </a:r>
            <a:endParaRPr lang="da-DK" sz="1900" b="0" i="0">
              <a:solidFill>
                <a:srgbClr val="404040"/>
              </a:solidFill>
              <a:effectLst/>
              <a:latin typeface="Publik"/>
            </a:endParaRPr>
          </a:p>
          <a:p>
            <a:pPr marL="0" indent="0">
              <a:lnSpc>
                <a:spcPct val="90000"/>
              </a:lnSpc>
              <a:buNone/>
            </a:pPr>
            <a:endParaRPr lang="da-DK" sz="900">
              <a:solidFill>
                <a:srgbClr val="404040"/>
              </a:solidFill>
            </a:endParaRPr>
          </a:p>
        </p:txBody>
      </p:sp>
      <p:pic>
        <p:nvPicPr>
          <p:cNvPr id="3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62C5DD03-3B67-D97D-04FE-723BF5353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70" y="6215548"/>
            <a:ext cx="1881673" cy="486275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0724D2D0-5E70-EBD0-D97B-E9332A4C5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185" y="5984748"/>
            <a:ext cx="2126408" cy="83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1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9F85FF5-3DA2-440E-8F82-5AEF48680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br>
              <a:rPr lang="da-DK" sz="2500"/>
            </a:br>
            <a:r>
              <a:rPr lang="da-DK" sz="2500"/>
              <a:t>Vi passer på de unge</a:t>
            </a:r>
            <a:br>
              <a:rPr lang="da-DK" sz="1500"/>
            </a:br>
            <a:br>
              <a:rPr lang="da-DK" sz="1500"/>
            </a:br>
            <a:endParaRPr lang="da-DK" sz="150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D429BDA-6D1C-4AC1-9ADA-41F633E2C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1962364"/>
            <a:ext cx="8779512" cy="32081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 sz="2000">
                <a:solidFill>
                  <a:srgbClr val="404040"/>
                </a:solidFill>
                <a:latin typeface="Calibri"/>
                <a:cs typeface="Calibri"/>
              </a:rPr>
              <a:t>Du må ikke drikke eller medbringe alkohol og/eller rusmidler i skoletiden eller ved faglige arrangementer uden for skoletiden.</a:t>
            </a:r>
          </a:p>
          <a:p>
            <a:r>
              <a:rPr lang="da-DK" sz="2000">
                <a:solidFill>
                  <a:srgbClr val="404040"/>
                </a:solidFill>
                <a:latin typeface="Calibri"/>
                <a:cs typeface="Calibri"/>
              </a:rPr>
              <a:t>Vi sælger kun alkohol med pilsnerstyrke til fester og fredagscafeer</a:t>
            </a:r>
          </a:p>
          <a:p>
            <a:r>
              <a:rPr lang="da-DK" sz="2000">
                <a:solidFill>
                  <a:srgbClr val="404040"/>
                </a:solidFill>
                <a:latin typeface="Calibri"/>
                <a:cs typeface="Calibri"/>
              </a:rPr>
              <a:t>Du kan blive sendt hjem fra fester, hvis du er synligt beruset, påvirket af rusmidler eller har en adfærd, som ikke er i overensstemmelse med skolens regler. Hvis du er under 18 år, vil vi kontakte dine forældre.</a:t>
            </a:r>
          </a:p>
          <a:p>
            <a:pPr>
              <a:spcAft>
                <a:spcPts val="800"/>
              </a:spcAft>
            </a:pPr>
            <a:r>
              <a:rPr lang="da-DK" sz="2000">
                <a:solidFill>
                  <a:srgbClr val="404040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Studieture indgår i den almindelige skolehverdag, og derfor er alkoholindtagelse i denne forbindelse ikke tilladt.</a:t>
            </a:r>
            <a:r>
              <a:rPr lang="da-DK" sz="2000">
                <a:solidFill>
                  <a:srgbClr val="404040"/>
                </a:solidFill>
                <a:latin typeface="Calibri"/>
                <a:ea typeface="Calibri" panose="020F0502020204030204" pitchFamily="34" charset="0"/>
                <a:cs typeface="Calibri"/>
              </a:rPr>
              <a:t> </a:t>
            </a:r>
            <a:endParaRPr lang="da-DK" sz="2000">
              <a:solidFill>
                <a:srgbClr val="404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da-DK">
              <a:solidFill>
                <a:srgbClr val="404040"/>
              </a:solidFill>
            </a:endParaRPr>
          </a:p>
          <a:p>
            <a:endParaRPr lang="da-DK">
              <a:solidFill>
                <a:srgbClr val="404040"/>
              </a:solidFill>
            </a:endParaRPr>
          </a:p>
        </p:txBody>
      </p:sp>
      <p:pic>
        <p:nvPicPr>
          <p:cNvPr id="4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C6707826-A396-17DD-8CC5-7A1704917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70" y="6215548"/>
            <a:ext cx="1881673" cy="486275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4B3BBEDC-1526-A249-0325-248753A4C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6976" y="4552569"/>
            <a:ext cx="268605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22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600E0C-F5EA-43A0-E7E2-489B5C3BB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862" y="523239"/>
            <a:ext cx="8320424" cy="1188720"/>
          </a:xfrm>
        </p:spPr>
        <p:txBody>
          <a:bodyPr anchor="t">
            <a:normAutofit/>
          </a:bodyPr>
          <a:lstStyle/>
          <a:p>
            <a:r>
              <a:rPr lang="da-DK"/>
              <a:t>Velkommen til Egedal Gymnasium &amp; HF</a:t>
            </a:r>
          </a:p>
        </p:txBody>
      </p:sp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A92EB143-28F9-ED8A-020B-F28CD9E34E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0460712"/>
              </p:ext>
            </p:extLst>
          </p:nvPr>
        </p:nvGraphicFramePr>
        <p:xfrm>
          <a:off x="1458930" y="1438382"/>
          <a:ext cx="10243335" cy="4302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92DA08AC-45B0-98E1-2CD5-6EA02E3817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770" y="6215548"/>
            <a:ext cx="1881673" cy="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9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" name="Rectangle 1047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3DBA3E68-27E6-6329-D0B5-AF1C6BB243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82" r="17495"/>
          <a:stretch/>
        </p:blipFill>
        <p:spPr>
          <a:xfrm>
            <a:off x="4650909" y="10"/>
            <a:ext cx="3770541" cy="3428990"/>
          </a:xfrm>
          <a:prstGeom prst="rect">
            <a:avLst/>
          </a:prstGeom>
        </p:spPr>
      </p:pic>
      <p:sp>
        <p:nvSpPr>
          <p:cNvPr id="1050" name="Rectangle 104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10550AB-34B8-4E34-9CBB-450C7B119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da-DK" sz="2400">
                <a:solidFill>
                  <a:schemeClr val="bg1"/>
                </a:solidFill>
              </a:rPr>
              <a:t>Vi HAR Stort fokus på elevernes trivsel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11CB630-5476-4060-A3BF-D342C9DA1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lvl="0" indent="0">
              <a:buNone/>
            </a:pPr>
            <a:r>
              <a:rPr lang="da-DK" sz="3000">
                <a:solidFill>
                  <a:schemeClr val="bg1"/>
                </a:solidFill>
              </a:rPr>
              <a:t>Fester</a:t>
            </a:r>
          </a:p>
          <a:p>
            <a:pPr marL="0" lvl="0" indent="0">
              <a:buNone/>
            </a:pPr>
            <a:r>
              <a:rPr lang="da-DK" sz="3000">
                <a:solidFill>
                  <a:schemeClr val="bg1"/>
                </a:solidFill>
              </a:rPr>
              <a:t>Elevcafeer</a:t>
            </a:r>
          </a:p>
          <a:p>
            <a:pPr marL="0" indent="0">
              <a:buNone/>
            </a:pPr>
            <a:r>
              <a:rPr lang="da-DK" sz="3000">
                <a:solidFill>
                  <a:schemeClr val="bg1"/>
                </a:solidFill>
              </a:rPr>
              <a:t>Morgensamlinger</a:t>
            </a:r>
          </a:p>
          <a:p>
            <a:pPr marL="0" indent="0">
              <a:buNone/>
            </a:pPr>
            <a:r>
              <a:rPr lang="da-DK" sz="3000">
                <a:solidFill>
                  <a:schemeClr val="bg1"/>
                </a:solidFill>
              </a:rPr>
              <a:t>Showtime</a:t>
            </a:r>
          </a:p>
          <a:p>
            <a:pPr marL="0" indent="0">
              <a:buNone/>
            </a:pPr>
            <a:r>
              <a:rPr lang="da-DK" sz="3000">
                <a:solidFill>
                  <a:schemeClr val="bg1"/>
                </a:solidFill>
              </a:rPr>
              <a:t>Musikweekend</a:t>
            </a:r>
          </a:p>
          <a:p>
            <a:pPr marL="0" indent="0">
              <a:buNone/>
            </a:pPr>
            <a:r>
              <a:rPr lang="da-DK" sz="3000">
                <a:solidFill>
                  <a:schemeClr val="bg1"/>
                </a:solidFill>
              </a:rPr>
              <a:t>Musical/teaterkoncert</a:t>
            </a:r>
          </a:p>
          <a:p>
            <a:pPr marL="0" lvl="0" indent="0">
              <a:buNone/>
            </a:pPr>
            <a:r>
              <a:rPr lang="da-DK" sz="3000">
                <a:solidFill>
                  <a:schemeClr val="bg1"/>
                </a:solidFill>
              </a:rPr>
              <a:t>Kor</a:t>
            </a:r>
          </a:p>
          <a:p>
            <a:pPr lvl="0">
              <a:buFont typeface="Symbol" panose="05050102010706020507" pitchFamily="18" charset="2"/>
              <a:buChar char=""/>
            </a:pPr>
            <a:endParaRPr lang="da-DK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46199D4-7636-0D57-6ECA-349E5149C1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8" r="5708"/>
          <a:stretch/>
        </p:blipFill>
        <p:spPr bwMode="auto">
          <a:xfrm>
            <a:off x="8421459" y="10"/>
            <a:ext cx="3770541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 descr="Et billede, der indeholder tøj, person, menneske, gruppe&#10;&#10;Automatisk genereret beskrivelse">
            <a:extLst>
              <a:ext uri="{FF2B5EF4-FFF2-40B4-BE49-F238E27FC236}">
                <a16:creationId xmlns:a16="http://schemas.microsoft.com/office/drawing/2014/main" id="{561A5E1C-793C-B10F-B414-5B125AA3CD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06" r="8571"/>
          <a:stretch/>
        </p:blipFill>
        <p:spPr>
          <a:xfrm>
            <a:off x="8421441" y="3429000"/>
            <a:ext cx="3770541" cy="3429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CC133901-E73D-CF64-B7BA-E756AC9302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83" r="21094"/>
          <a:stretch/>
        </p:blipFill>
        <p:spPr>
          <a:xfrm>
            <a:off x="4650900" y="3429000"/>
            <a:ext cx="3770541" cy="3429000"/>
          </a:xfrm>
          <a:prstGeom prst="rect">
            <a:avLst/>
          </a:prstGeom>
        </p:spPr>
      </p:pic>
      <p:pic>
        <p:nvPicPr>
          <p:cNvPr id="10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C6874422-6101-7F00-0746-E95CA7DFD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414" y="6212695"/>
            <a:ext cx="1881673" cy="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859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10550AB-34B8-4E34-9CBB-450C7B119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8928" y="964692"/>
            <a:ext cx="6092952" cy="1188720"/>
          </a:xfrm>
        </p:spPr>
        <p:txBody>
          <a:bodyPr>
            <a:normAutofit/>
          </a:bodyPr>
          <a:lstStyle/>
          <a:p>
            <a:r>
              <a:rPr lang="da-DK"/>
              <a:t>Vi HAR Stort fokus på elevernes trivsel 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8592B6A5-DA02-CC2E-3CD1-619EC76105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" r="2" b="2"/>
          <a:stretch/>
        </p:blipFill>
        <p:spPr>
          <a:xfrm>
            <a:off x="5138928" y="2414646"/>
            <a:ext cx="2378003" cy="3370746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  <p:pic>
        <p:nvPicPr>
          <p:cNvPr id="9" name="Billede 8" descr="Et billede, der indeholder tøj, fodtøj, person, hjelm&#10;&#10;Automatisk genereret beskrivelse">
            <a:extLst>
              <a:ext uri="{FF2B5EF4-FFF2-40B4-BE49-F238E27FC236}">
                <a16:creationId xmlns:a16="http://schemas.microsoft.com/office/drawing/2014/main" id="{FBCF13CF-0B47-B70F-9522-9E2D8CBDA6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367" r="-2" b="9170"/>
          <a:stretch/>
        </p:blipFill>
        <p:spPr>
          <a:xfrm>
            <a:off x="7677798" y="2414646"/>
            <a:ext cx="3554082" cy="1611626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0FE1DC1A-1D8B-6281-C1D3-440A8F1D96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307" r="10412" b="7"/>
          <a:stretch/>
        </p:blipFill>
        <p:spPr>
          <a:xfrm>
            <a:off x="7677799" y="4187139"/>
            <a:ext cx="1696606" cy="1599543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  <p:pic>
        <p:nvPicPr>
          <p:cNvPr id="12" name="Billede 11" descr="Et billede, der indeholder tøj, person, Ansigt, smil&#10;&#10;Automatisk genereret beskrivelse">
            <a:extLst>
              <a:ext uri="{FF2B5EF4-FFF2-40B4-BE49-F238E27FC236}">
                <a16:creationId xmlns:a16="http://schemas.microsoft.com/office/drawing/2014/main" id="{96C682F7-B9F3-E404-0ADC-08B7C4D4B7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16" r="4235" b="10"/>
          <a:stretch/>
        </p:blipFill>
        <p:spPr>
          <a:xfrm>
            <a:off x="9535272" y="4187139"/>
            <a:ext cx="1696608" cy="1599543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  <p:pic>
        <p:nvPicPr>
          <p:cNvPr id="10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C6874422-6101-7F00-0746-E95CA7DFD1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9347" y="6224659"/>
            <a:ext cx="1881673" cy="486275"/>
          </a:xfrm>
          <a:prstGeom prst="rect">
            <a:avLst/>
          </a:prstGeom>
        </p:spPr>
      </p:pic>
      <p:graphicFrame>
        <p:nvGraphicFramePr>
          <p:cNvPr id="5" name="Pladsholder til indhold 4">
            <a:extLst>
              <a:ext uri="{FF2B5EF4-FFF2-40B4-BE49-F238E27FC236}">
                <a16:creationId xmlns:a16="http://schemas.microsoft.com/office/drawing/2014/main" id="{23128D3B-DA01-BFC4-90A0-105385CB06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5968828"/>
              </p:ext>
            </p:extLst>
          </p:nvPr>
        </p:nvGraphicFramePr>
        <p:xfrm>
          <a:off x="960120" y="964692"/>
          <a:ext cx="3868733" cy="4820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821829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7F5DA246-318D-8CD9-F86B-D60CEA2621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7240" y="3339101"/>
            <a:ext cx="1351908" cy="1351908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210550AB-34B8-4E34-9CBB-450C7B119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God introduKtion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skolen</a:t>
            </a:r>
            <a:endParaRPr lang="da-DK" err="1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11CB630-5476-4060-A3BF-D342C9DA1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105000"/>
              </a:lnSpc>
            </a:pPr>
            <a:r>
              <a:rPr lang="da-DK" sz="43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Introforløb - også ved overgang til studieretningsklasser</a:t>
            </a:r>
          </a:p>
          <a:p>
            <a:pPr>
              <a:lnSpc>
                <a:spcPct val="105000"/>
              </a:lnSpc>
            </a:pPr>
            <a:r>
              <a:rPr lang="da-DK" sz="43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</a:t>
            </a:r>
            <a:r>
              <a:rPr lang="da-DK" sz="43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tudieretningspræsentationer</a:t>
            </a:r>
          </a:p>
          <a:p>
            <a:pPr>
              <a:lnSpc>
                <a:spcPct val="105000"/>
              </a:lnSpc>
            </a:pPr>
            <a:r>
              <a:rPr lang="da-DK" sz="43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Screening og evaluering ved overgang til studieretningsklasser</a:t>
            </a:r>
            <a:endParaRPr lang="da-DK" sz="430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05000"/>
              </a:lnSpc>
            </a:pPr>
            <a:r>
              <a:rPr lang="da-DK" sz="43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Forældrekonsultation</a:t>
            </a:r>
          </a:p>
          <a:p>
            <a:pPr lvl="0">
              <a:lnSpc>
                <a:spcPct val="105000"/>
              </a:lnSpc>
              <a:buFont typeface="Symbol" panose="05050102010706020507" pitchFamily="18" charset="2"/>
              <a:buChar char=""/>
            </a:pPr>
            <a:endParaRPr lang="da-DK"/>
          </a:p>
        </p:txBody>
      </p:sp>
      <p:pic>
        <p:nvPicPr>
          <p:cNvPr id="2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C1003576-C9E5-C1E7-D4A0-4EBB9683A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70" y="6215548"/>
            <a:ext cx="1881673" cy="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46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7F5DA246-318D-8CD9-F86B-D60CEA2621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7240" y="3339101"/>
            <a:ext cx="1351908" cy="1351908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210550AB-34B8-4E34-9CBB-450C7B119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God introduKtion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skolen</a:t>
            </a:r>
            <a:endParaRPr lang="da-DK" err="1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587E2F41-AA22-42B4-8690-258A17D28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da-DK" sz="30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klasselærere i alle klasser</a:t>
            </a:r>
          </a:p>
          <a:p>
            <a:pPr lvl="0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da-DK" sz="30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Studievejledningen</a:t>
            </a:r>
            <a:endParaRPr lang="da-DK" sz="3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da-DK" sz="30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Mentorordning</a:t>
            </a:r>
          </a:p>
          <a:p>
            <a:pPr lvl="0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da-DK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Læsevejledning</a:t>
            </a:r>
          </a:p>
          <a:p>
            <a:pPr lvl="0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da-DK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Klassens nærmeste leder</a:t>
            </a:r>
          </a:p>
          <a:p>
            <a:pPr lvl="0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da-DK" sz="3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Spørg de søde medarbejdere på kontoret</a:t>
            </a:r>
          </a:p>
        </p:txBody>
      </p:sp>
      <p:pic>
        <p:nvPicPr>
          <p:cNvPr id="2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C1003576-C9E5-C1E7-D4A0-4EBB9683A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70" y="6215548"/>
            <a:ext cx="1881673" cy="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44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83C59E-14C1-92ED-25C5-85B9CED4F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Studietur og ekskursioner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C927F48-7441-FA4F-A9D7-FC0761606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/>
              <a:t>Eleverne rejser i 2g på stx (ugen før påske) og i 2HF uge 41.</a:t>
            </a:r>
          </a:p>
          <a:p>
            <a:r>
              <a:rPr lang="da-DK"/>
              <a:t>På stx må turen maksimalt koste 6000 kr. og på HF maksimalt 4000 kr. </a:t>
            </a:r>
          </a:p>
          <a:p>
            <a:r>
              <a:rPr lang="da-DK"/>
              <a:t>Opsparing til turen starter i 1g/1HF.</a:t>
            </a:r>
          </a:p>
          <a:p>
            <a:r>
              <a:rPr lang="da-DK"/>
              <a:t>Er der penge tilovers, så bliver de udbetalt til eleverne igen eller bliver i klassekassen til betaling for vogntur og lignende.</a:t>
            </a:r>
          </a:p>
          <a:p>
            <a:r>
              <a:rPr lang="da-DK"/>
              <a:t>En studietur er forlagt undervisning dvs., at fagene giver fagmoduler til turen.</a:t>
            </a:r>
          </a:p>
          <a:p>
            <a:r>
              <a:rPr lang="da-DK"/>
              <a:t>Skolen betaler selv for lærernes ophold og rejse</a:t>
            </a:r>
          </a:p>
          <a:p>
            <a:r>
              <a:rPr lang="da-DK"/>
              <a:t>De er alkoholfrie.</a:t>
            </a:r>
          </a:p>
          <a:p>
            <a:r>
              <a:rPr lang="da-DK"/>
              <a:t>I elevernes studietid kommer de på ekskursioner. I nogle tilfælde giver skolen tilskud og i andre tilfælde er der begrænset egenbetaling for eleverne.</a:t>
            </a:r>
          </a:p>
        </p:txBody>
      </p:sp>
      <p:pic>
        <p:nvPicPr>
          <p:cNvPr id="4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F9F2886D-A3E8-6ECF-57F1-91FB68504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70" y="6215548"/>
            <a:ext cx="1881673" cy="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98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3D9B6CF-87DD-47C7-B38D-7C5353D4D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420AF70C-A3D5-4AD5-80EF-E9A2C960065B}"/>
              </a:ext>
            </a:extLst>
          </p:cNvPr>
          <p:cNvSpPr txBox="1"/>
          <p:nvPr/>
        </p:nvSpPr>
        <p:spPr>
          <a:xfrm>
            <a:off x="804673" y="2133600"/>
            <a:ext cx="3044952" cy="1898904"/>
          </a:xfrm>
          <a:prstGeom prst="rect">
            <a:avLst/>
          </a:prstGeom>
        </p:spPr>
        <p:txBody>
          <a:bodyPr vert="horz" lIns="274320" tIns="182880" rIns="274320" bIns="182880" rtlCol="0" anchor="ctr" anchorCtr="1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cap="all" spc="20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Hvad</a:t>
            </a:r>
            <a:r>
              <a:rPr lang="en-US" sz="3000" cap="all" spc="20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cap="all" spc="20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kan</a:t>
            </a:r>
            <a:r>
              <a:rPr lang="en-US" sz="3000" cap="all" spc="20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du </a:t>
            </a:r>
            <a:r>
              <a:rPr lang="en-US" sz="3000" cap="all" spc="20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og</a:t>
            </a:r>
            <a:r>
              <a:rPr lang="en-US" sz="3000" cap="all" spc="20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dine </a:t>
            </a:r>
            <a:r>
              <a:rPr lang="en-US" sz="3000" cap="all" spc="20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forældre</a:t>
            </a:r>
            <a:r>
              <a:rPr lang="en-US" sz="3000" cap="all" spc="20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cap="all" spc="20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gøre</a:t>
            </a:r>
            <a:r>
              <a:rPr lang="en-US" sz="3000" cap="all" spc="20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for at DU </a:t>
            </a:r>
            <a:r>
              <a:rPr lang="en-US" sz="3000" cap="all" spc="20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fåR</a:t>
            </a:r>
            <a:r>
              <a:rPr lang="en-US" sz="3000" cap="all" spc="20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den </a:t>
            </a:r>
            <a:r>
              <a:rPr lang="en-US" sz="3000" cap="all" spc="20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bedste</a:t>
            </a:r>
            <a:r>
              <a:rPr lang="en-US" sz="3000" cap="all" spc="20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start?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E2328B-DA12-4B90-BD82-3CCF13AF6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640080"/>
            <a:ext cx="6897625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7FF0B6-332F-4842-A5F8-EA360BD5F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0412" y="802767"/>
            <a:ext cx="6565392" cy="4937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3199DE2B-DD9F-0CB9-E3C1-47237F185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70" y="6215548"/>
            <a:ext cx="1881673" cy="486275"/>
          </a:xfrm>
          <a:prstGeom prst="rect">
            <a:avLst/>
          </a:prstGeom>
        </p:spPr>
      </p:pic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030798DE-A8AA-47FC-B9BB-26F8CD8E5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995051"/>
              </p:ext>
            </p:extLst>
          </p:nvPr>
        </p:nvGraphicFramePr>
        <p:xfrm>
          <a:off x="4844732" y="737915"/>
          <a:ext cx="6565387" cy="4968840"/>
        </p:xfrm>
        <a:graphic>
          <a:graphicData uri="http://schemas.openxmlformats.org/drawingml/2006/table">
            <a:tbl>
              <a:tblPr firstRow="1" firstCol="1" bandRow="1">
                <a:tableStyleId>{91EBBBCC-DAD2-459C-BE2E-F6DE35CF9A28}</a:tableStyleId>
              </a:tblPr>
              <a:tblGrid>
                <a:gridCol w="3291191">
                  <a:extLst>
                    <a:ext uri="{9D8B030D-6E8A-4147-A177-3AD203B41FA5}">
                      <a16:colId xmlns:a16="http://schemas.microsoft.com/office/drawing/2014/main" val="1494645969"/>
                    </a:ext>
                  </a:extLst>
                </a:gridCol>
                <a:gridCol w="3274196">
                  <a:extLst>
                    <a:ext uri="{9D8B030D-6E8A-4147-A177-3AD203B41FA5}">
                      <a16:colId xmlns:a16="http://schemas.microsoft.com/office/drawing/2014/main" val="4723477"/>
                    </a:ext>
                  </a:extLst>
                </a:gridCol>
              </a:tblGrid>
              <a:tr h="8833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a-DK" sz="1500" b="1" noProof="0">
                          <a:sym typeface="American Typewriter"/>
                        </a:rPr>
                        <a:t>Forberedelse og</a:t>
                      </a:r>
                      <a:r>
                        <a:rPr lang="da-DK" sz="1500" b="1" noProof="0"/>
                        <a:t> </a:t>
                      </a:r>
                      <a:endParaRPr lang="da-DK" sz="1500" b="1" noProof="0">
                        <a:sym typeface="American Typewriter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  <a:defRPr sz="1800" b="0"/>
                      </a:pPr>
                      <a:r>
                        <a:rPr lang="da-DK" sz="1500" b="1" noProof="0">
                          <a:sym typeface="American Typewriter"/>
                        </a:rPr>
                        <a:t>hjemmearbejde</a:t>
                      </a:r>
                      <a:endParaRPr lang="da-DK" sz="1500" b="1" noProof="0">
                        <a:latin typeface="Cavolini" panose="020B0502040204020203" pitchFamily="66" charset="0"/>
                        <a:ea typeface="American Typewriter"/>
                        <a:cs typeface="Cavolini" panose="020B0502040204020203" pitchFamily="66" charset="0"/>
                        <a:sym typeface="American Typewriter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  <a:defRPr sz="1800" b="0"/>
                      </a:pPr>
                      <a:endParaRPr lang="da-DK" sz="1500" b="1" noProof="0">
                        <a:sym typeface="American Typewriter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  <a:defRPr sz="1800" b="0"/>
                      </a:pPr>
                      <a:r>
                        <a:rPr lang="da-DK" sz="1500" b="1" noProof="0">
                          <a:sym typeface="American Typewriter"/>
                        </a:rPr>
                        <a:t>Sammen med dine klassekammerater
 </a:t>
                      </a:r>
                      <a:endParaRPr lang="da-DK" sz="1500" b="1" noProof="0">
                        <a:latin typeface="Cavolini" panose="020B0502040204020203" pitchFamily="66" charset="0"/>
                        <a:ea typeface="American Typewriter"/>
                        <a:cs typeface="Cavolini" panose="020B0502040204020203" pitchFamily="66" charset="0"/>
                        <a:sym typeface="American Typewriter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868289842"/>
                  </a:ext>
                </a:extLst>
              </a:tr>
              <a:tr h="40544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  <a:defRPr sz="1800" b="0"/>
                      </a:pPr>
                      <a:endParaRPr lang="da-DK" sz="1600" noProof="0">
                        <a:sym typeface="American Typewriter"/>
                      </a:endParaRPr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  <a:defRPr sz="1800" b="0"/>
                      </a:pPr>
                      <a:r>
                        <a:rPr lang="da-DK" sz="1600" b="0" noProof="0">
                          <a:sym typeface="American Typewriter"/>
                        </a:rPr>
                        <a:t>Skab hyggelige rammer om lektielæsningen</a:t>
                      </a:r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  <a:defRPr sz="1800" b="0"/>
                      </a:pPr>
                      <a:endParaRPr lang="da-DK" sz="1600" b="0" noProof="0">
                        <a:sym typeface="American Typewriter"/>
                      </a:endParaRPr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  <a:defRPr sz="1800" b="0"/>
                      </a:pPr>
                      <a:r>
                        <a:rPr lang="da-DK" sz="1600" b="0" noProof="0">
                          <a:sym typeface="American Typewriter"/>
                        </a:rPr>
                        <a:t>Gør det til en fast rutine at læse lektier</a:t>
                      </a:r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  <a:defRPr sz="1800" b="0"/>
                      </a:pPr>
                      <a:endParaRPr lang="da-DK" sz="1600" b="0" noProof="0">
                        <a:sym typeface="American Typewriter"/>
                      </a:endParaRPr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  <a:defRPr sz="1800" b="0"/>
                      </a:pPr>
                      <a:r>
                        <a:rPr lang="da-DK" sz="1600" b="0" noProof="0">
                          <a:sym typeface="American Typewriter"/>
                        </a:rPr>
                        <a:t>Skriv gerne noter, så du husker det</a:t>
                      </a:r>
                      <a:r>
                        <a:rPr lang="da-DK" sz="1600" b="0" noProof="0"/>
                        <a:t>,</a:t>
                      </a:r>
                      <a:r>
                        <a:rPr lang="da-DK" sz="1600" b="0" noProof="0">
                          <a:sym typeface="American Typewriter"/>
                        </a:rPr>
                        <a:t> som du har læst</a:t>
                      </a:r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  <a:defRPr sz="1800" b="0"/>
                      </a:pPr>
                      <a:endParaRPr lang="da-DK" sz="1600" b="0" noProof="0">
                        <a:sym typeface="American Typewriter"/>
                      </a:endParaRPr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da-DK" sz="1600" b="0" noProof="0">
                          <a:sym typeface="American Typewriter"/>
                        </a:rPr>
                        <a:t>Spørg dine forældre eller </a:t>
                      </a:r>
                      <a:r>
                        <a:rPr lang="da-DK" sz="1600" b="0" noProof="0"/>
                        <a:t>dine </a:t>
                      </a:r>
                      <a:r>
                        <a:rPr lang="da-DK" sz="1600" b="0" noProof="0">
                          <a:sym typeface="American Typewriter"/>
                        </a:rPr>
                        <a:t>lærere, hvis der er noget som du ikke forstår</a:t>
                      </a:r>
                    </a:p>
                    <a:p>
                      <a:pPr marL="457200" lvl="1" indent="0" algn="l">
                        <a:buFont typeface="Arial" panose="020B0604020202020204" pitchFamily="34" charset="0"/>
                        <a:buNone/>
                        <a:defRPr sz="1800" b="0"/>
                      </a:pPr>
                      <a:endParaRPr lang="da-DK" sz="1500" noProof="0">
                        <a:sym typeface="American Typewriter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 sz="1800"/>
                      </a:pPr>
                      <a:endParaRPr lang="da-DK" sz="1600" noProof="0">
                        <a:sym typeface="American Typewriter"/>
                      </a:endParaRP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 sz="1800"/>
                      </a:pPr>
                      <a:r>
                        <a:rPr lang="da-DK" sz="1600" noProof="0">
                          <a:sym typeface="American Typewriter"/>
                        </a:rPr>
                        <a:t>Byd ind til det faglige arbejde og samarbejde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 sz="1800"/>
                      </a:pPr>
                      <a:endParaRPr lang="da-DK" sz="1600" noProof="0">
                        <a:sym typeface="American Typewriter"/>
                      </a:endParaRPr>
                    </a:p>
                    <a:p>
                      <a:pPr marL="742950" marR="0" lvl="1" indent="-2857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da-DK" sz="1600" noProof="0">
                          <a:sym typeface="American Typewriter"/>
                        </a:rPr>
                        <a:t>Hjælp hinanden</a:t>
                      </a:r>
                      <a:r>
                        <a:rPr lang="da-DK" sz="1600" noProof="0"/>
                        <a:t> </a:t>
                      </a:r>
                    </a:p>
                    <a:p>
                      <a:pPr marL="742950" marR="0" lvl="1" indent="-2857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lang="da-DK" sz="1600" noProof="0"/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 sz="1800"/>
                      </a:pPr>
                      <a:r>
                        <a:rPr lang="da-DK" sz="1600" noProof="0">
                          <a:sym typeface="American Typewriter"/>
                        </a:rPr>
                        <a:t>Sørg for at alle har en makker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 sz="1800"/>
                      </a:pPr>
                      <a:endParaRPr lang="da-DK" sz="1600" noProof="0">
                        <a:sym typeface="American Typewriter"/>
                      </a:endParaRP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 sz="1800"/>
                      </a:pPr>
                      <a:r>
                        <a:rPr lang="da-DK" sz="1600" noProof="0">
                          <a:sym typeface="American Typewriter"/>
                        </a:rPr>
                        <a:t>Tag gerne initiativ til sociale arrangementer for hele klassen</a:t>
                      </a:r>
                    </a:p>
                    <a:p>
                      <a:pPr marL="45720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 sz="1800"/>
                      </a:pPr>
                      <a:endParaRPr lang="da-DK" sz="1600" noProof="0">
                        <a:sym typeface="American Typewriter"/>
                      </a:endParaRPr>
                    </a:p>
                    <a:p>
                      <a:pPr marL="742950" marR="0" lvl="1" indent="-2857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da-DK" sz="1600" noProof="0">
                          <a:sym typeface="American Typewriter"/>
                        </a:rPr>
                        <a:t>Sørg for arbejdsro</a:t>
                      </a:r>
                      <a:r>
                        <a:rPr lang="da-DK" sz="1600" noProof="0"/>
                        <a:t> </a:t>
                      </a:r>
                      <a:endParaRPr lang="da-DK" sz="1600" noProof="0">
                        <a:sym typeface="American Typewriter"/>
                      </a:endParaRPr>
                    </a:p>
                    <a:p>
                      <a:pPr marL="45720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 sz="1800"/>
                      </a:pPr>
                      <a:endParaRPr lang="da-DK" sz="1600" noProof="0">
                        <a:sym typeface="American Typewriter"/>
                      </a:endParaRP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572800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3339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3D9B6CF-87DD-47C7-B38D-7C5353D4D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420AF70C-A3D5-4AD5-80EF-E9A2C960065B}"/>
              </a:ext>
            </a:extLst>
          </p:cNvPr>
          <p:cNvSpPr txBox="1"/>
          <p:nvPr/>
        </p:nvSpPr>
        <p:spPr>
          <a:xfrm>
            <a:off x="804673" y="2133600"/>
            <a:ext cx="3044952" cy="1898904"/>
          </a:xfrm>
          <a:prstGeom prst="rect">
            <a:avLst/>
          </a:prstGeom>
        </p:spPr>
        <p:txBody>
          <a:bodyPr vert="horz" lIns="274320" tIns="182880" rIns="274320" bIns="182880" rtlCol="0" anchor="ctr" anchorCtr="1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cap="all" spc="20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Hvad</a:t>
            </a:r>
            <a:r>
              <a:rPr lang="en-US" sz="3000" cap="all" spc="20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cap="all" spc="20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kan</a:t>
            </a:r>
            <a:r>
              <a:rPr lang="en-US" sz="3000" cap="all" spc="20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du </a:t>
            </a:r>
            <a:r>
              <a:rPr lang="en-US" sz="3000" cap="all" spc="20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og</a:t>
            </a:r>
            <a:r>
              <a:rPr lang="en-US" sz="3000" cap="all" spc="20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dine </a:t>
            </a:r>
            <a:r>
              <a:rPr lang="en-US" sz="3000" cap="all" spc="20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forældre</a:t>
            </a:r>
            <a:r>
              <a:rPr lang="en-US" sz="3000" cap="all" spc="20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cap="all" spc="20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gøre</a:t>
            </a:r>
            <a:r>
              <a:rPr lang="en-US" sz="3000" cap="all" spc="20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for at DU </a:t>
            </a:r>
            <a:r>
              <a:rPr lang="en-US" sz="3000" cap="all" spc="20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fåR</a:t>
            </a:r>
            <a:r>
              <a:rPr lang="en-US" sz="3000" cap="all" spc="20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den </a:t>
            </a:r>
            <a:r>
              <a:rPr lang="en-US" sz="3000" cap="all" spc="20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bedste</a:t>
            </a:r>
            <a:r>
              <a:rPr lang="en-US" sz="3000" cap="all" spc="20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start?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E2328B-DA12-4B90-BD82-3CCF13AF6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640080"/>
            <a:ext cx="6897625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7FF0B6-332F-4842-A5F8-EA360BD5F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0412" y="802767"/>
            <a:ext cx="6565392" cy="4937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3199DE2B-DD9F-0CB9-E3C1-47237F185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70" y="6215548"/>
            <a:ext cx="1881673" cy="486275"/>
          </a:xfrm>
          <a:prstGeom prst="rect">
            <a:avLst/>
          </a:prstGeom>
        </p:spPr>
      </p:pic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030798DE-A8AA-47FC-B9BB-26F8CD8E5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7678352"/>
              </p:ext>
            </p:extLst>
          </p:nvPr>
        </p:nvGraphicFramePr>
        <p:xfrm>
          <a:off x="4820413" y="802766"/>
          <a:ext cx="6565392" cy="4937759"/>
        </p:xfrm>
        <a:graphic>
          <a:graphicData uri="http://schemas.openxmlformats.org/drawingml/2006/table">
            <a:tbl>
              <a:tblPr firstRow="1" firstCol="1" bandRow="1">
                <a:tableStyleId>{91EBBBCC-DAD2-459C-BE2E-F6DE35CF9A28}</a:tableStyleId>
              </a:tblPr>
              <a:tblGrid>
                <a:gridCol w="3388639">
                  <a:extLst>
                    <a:ext uri="{9D8B030D-6E8A-4147-A177-3AD203B41FA5}">
                      <a16:colId xmlns:a16="http://schemas.microsoft.com/office/drawing/2014/main" val="1494645969"/>
                    </a:ext>
                  </a:extLst>
                </a:gridCol>
                <a:gridCol w="3176753">
                  <a:extLst>
                    <a:ext uri="{9D8B030D-6E8A-4147-A177-3AD203B41FA5}">
                      <a16:colId xmlns:a16="http://schemas.microsoft.com/office/drawing/2014/main" val="4723477"/>
                    </a:ext>
                  </a:extLst>
                </a:gridCol>
              </a:tblGrid>
              <a:tr h="74066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  <a:defRPr sz="1800" b="0"/>
                      </a:pPr>
                      <a:r>
                        <a:rPr lang="da-DK" sz="1500" b="1" noProof="0">
                          <a:sym typeface="American Typewriter"/>
                        </a:rPr>
                        <a:t>Gør plads til fordybelse og koncentration</a:t>
                      </a:r>
                      <a:endParaRPr lang="da-DK" sz="1500" b="1" noProof="0">
                        <a:latin typeface="Cavolini" panose="020B0502040204020203" pitchFamily="66" charset="0"/>
                        <a:ea typeface="American Typewriter"/>
                        <a:cs typeface="Cavolini" panose="020B0502040204020203" pitchFamily="66" charset="0"/>
                        <a:sym typeface="American Typewriter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  <a:defRPr sz="1800" b="0"/>
                      </a:pPr>
                      <a:r>
                        <a:rPr lang="da-DK" sz="1500" b="1" noProof="0">
                          <a:sym typeface="American Typewriter"/>
                        </a:rPr>
                        <a:t>Du skal lære så meget som muligt
 </a:t>
                      </a:r>
                      <a:endParaRPr lang="da-DK" sz="1500" b="1" noProof="0">
                        <a:latin typeface="Cavolini" panose="020B0502040204020203" pitchFamily="66" charset="0"/>
                        <a:ea typeface="American Typewriter"/>
                        <a:cs typeface="Cavolini" panose="020B0502040204020203" pitchFamily="66" charset="0"/>
                        <a:sym typeface="American Typewriter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868289842"/>
                  </a:ext>
                </a:extLst>
              </a:tr>
              <a:tr h="419709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  <a:defRPr sz="1800" b="0"/>
                      </a:pPr>
                      <a:endParaRPr lang="da-DK" sz="1600" b="0" noProof="0">
                        <a:solidFill>
                          <a:schemeClr val="tx1"/>
                        </a:solidFill>
                        <a:sym typeface="American Typewriter"/>
                      </a:endParaRPr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  <a:defRPr sz="1800"/>
                      </a:pPr>
                      <a:r>
                        <a:rPr lang="da-DK" sz="1600" b="0" noProof="0">
                          <a:solidFill>
                            <a:schemeClr val="tx1"/>
                          </a:solidFill>
                          <a:sym typeface="American Typewriter"/>
                        </a:rPr>
                        <a:t>Være logget af sociale medier i moduler - gerne også i pauserne</a:t>
                      </a:r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  <a:defRPr sz="1800"/>
                      </a:pPr>
                      <a:endParaRPr lang="da-DK" sz="1600" b="0" noProof="0">
                        <a:solidFill>
                          <a:schemeClr val="tx1"/>
                        </a:solidFill>
                        <a:sym typeface="American Typewriter"/>
                      </a:endParaRPr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  <a:defRPr sz="1800"/>
                      </a:pPr>
                      <a:r>
                        <a:rPr lang="da-DK" sz="1600" b="0" noProof="0">
                          <a:solidFill>
                            <a:schemeClr val="tx1"/>
                          </a:solidFill>
                          <a:sym typeface="American Typewriter"/>
                        </a:rPr>
                        <a:t>Din mobil kan sagtens undvære dig </a:t>
                      </a:r>
                      <a:r>
                        <a:rPr lang="da-DK" sz="1600" b="0" noProof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  <a:defRPr sz="1800"/>
                      </a:pPr>
                      <a:endParaRPr lang="da-DK" sz="1600" b="0" noProof="0">
                        <a:solidFill>
                          <a:schemeClr val="tx1"/>
                        </a:solidFill>
                        <a:sym typeface="Wingdings" panose="05000000000000000000" pitchFamily="2" charset="2"/>
                      </a:endParaRPr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  <a:defRPr sz="1800"/>
                      </a:pPr>
                      <a:r>
                        <a:rPr lang="da-DK" sz="1600" b="0" noProof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Få sovet nok – og sluk gerne mobilen om natten</a:t>
                      </a:r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  <a:defRPr sz="1800"/>
                      </a:pPr>
                      <a:endParaRPr lang="da-DK" sz="1600" noProof="0">
                        <a:solidFill>
                          <a:schemeClr val="tx1"/>
                        </a:solidFill>
                        <a:sym typeface="American Typewriter"/>
                      </a:endParaRPr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  <a:defRPr sz="1800"/>
                      </a:pPr>
                      <a:r>
                        <a:rPr lang="da-DK" sz="1600" b="0" noProof="0">
                          <a:solidFill>
                            <a:schemeClr val="tx1"/>
                          </a:solidFill>
                          <a:sym typeface="American Typewriter"/>
                        </a:rPr>
                        <a:t>Orienter dig om hvad der sker i samfundet/verden</a:t>
                      </a:r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  <a:defRPr sz="1800"/>
                      </a:pPr>
                      <a:endParaRPr lang="da-DK" sz="1600" b="0" noProof="0">
                        <a:solidFill>
                          <a:schemeClr val="tx1"/>
                        </a:solidFill>
                        <a:sym typeface="American Typewriter"/>
                      </a:endParaRPr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  <a:defRPr sz="1800"/>
                      </a:pPr>
                      <a:r>
                        <a:rPr lang="da-DK" sz="1600" b="0" noProof="0">
                          <a:solidFill>
                            <a:schemeClr val="tx1"/>
                          </a:solidFill>
                          <a:sym typeface="American Typewriter"/>
                        </a:rPr>
                        <a:t>Fordyb dig gerne i en bog – også uden for skoletiden.</a:t>
                      </a:r>
                      <a:endParaRPr lang="da-DK" sz="1600" noProof="0">
                        <a:solidFill>
                          <a:schemeClr val="tx1"/>
                        </a:solidFill>
                        <a:sym typeface="American Typewriter"/>
                      </a:endParaRPr>
                    </a:p>
                    <a:p>
                      <a:pPr marL="914400" lvl="2" indent="0" algn="l">
                        <a:buFont typeface="Arial" panose="020B0604020202020204" pitchFamily="34" charset="0"/>
                        <a:buNone/>
                        <a:defRPr sz="1800" b="0"/>
                      </a:pPr>
                      <a:endParaRPr lang="da-DK" sz="1500" noProof="0">
                        <a:sym typeface="American Typewriter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da-DK" sz="1500" b="0" i="0">
                        <a:solidFill>
                          <a:srgbClr val="373A3C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da-DK" sz="1600" b="0" i="0">
                          <a:solidFill>
                            <a:srgbClr val="373A3C"/>
                          </a:solidFill>
                          <a:effectLst/>
                          <a:latin typeface="Helvetica"/>
                          <a:cs typeface="Helvetica"/>
                        </a:rPr>
                        <a:t>Du sørger for at være velforberedt til undervisningen.</a:t>
                      </a:r>
                    </a:p>
                    <a:p>
                      <a:pPr marL="457200" lvl="1" indent="0" algn="l">
                        <a:buFont typeface="Arial" panose="020B0604020202020204" pitchFamily="34" charset="0"/>
                        <a:buNone/>
                      </a:pPr>
                      <a:endParaRPr lang="da-DK" sz="1600" b="0" i="0">
                        <a:solidFill>
                          <a:srgbClr val="373A3C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da-DK" sz="1600" b="0" i="0">
                          <a:solidFill>
                            <a:srgbClr val="373A3C"/>
                          </a:solidFill>
                          <a:effectLst/>
                          <a:latin typeface="Helvetica"/>
                          <a:cs typeface="Helvetica"/>
                        </a:rPr>
                        <a:t>Du deltager aktivt i undervisningen</a:t>
                      </a:r>
                    </a:p>
                    <a:p>
                      <a:pPr marL="457200" lvl="1" indent="0" algn="l">
                        <a:buFont typeface="Arial" panose="020B0604020202020204" pitchFamily="34" charset="0"/>
                        <a:buNone/>
                      </a:pPr>
                      <a:endParaRPr lang="da-DK" sz="1600" b="0" i="0">
                        <a:solidFill>
                          <a:srgbClr val="373A3C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da-DK" sz="1600" b="0" i="0">
                          <a:solidFill>
                            <a:srgbClr val="373A3C"/>
                          </a:solidFill>
                          <a:effectLst/>
                          <a:latin typeface="Helvetica"/>
                          <a:cs typeface="Helvetica"/>
                        </a:rPr>
                        <a:t>Du afleverer alle opgaver </a:t>
                      </a:r>
                    </a:p>
                    <a:p>
                      <a:pPr marL="457200" lvl="1" indent="0" algn="l">
                        <a:buFont typeface="Arial" panose="020B0604020202020204" pitchFamily="34" charset="0"/>
                        <a:buNone/>
                      </a:pPr>
                      <a:endParaRPr lang="da-DK" sz="1600" b="0" i="0">
                        <a:solidFill>
                          <a:srgbClr val="373A3C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  <a:p>
                      <a:pPr marL="742950" lvl="1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da-DK" sz="1600" b="0" i="0">
                          <a:solidFill>
                            <a:srgbClr val="373A3C"/>
                          </a:solidFill>
                          <a:effectLst/>
                          <a:latin typeface="Helvetica"/>
                          <a:cs typeface="Helvetica"/>
                        </a:rPr>
                        <a:t>Du skriver selv dine opgaver</a:t>
                      </a:r>
                    </a:p>
                    <a:p>
                      <a:endParaRPr lang="da-DK" sz="1600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572800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2398119"/>
      </p:ext>
    </p:extLst>
  </p:cSld>
  <p:clrMapOvr>
    <a:masterClrMapping/>
  </p:clrMapOvr>
</p:sld>
</file>

<file path=ppt/theme/theme1.xml><?xml version="1.0" encoding="utf-8"?>
<a:theme xmlns:a="http://schemas.openxmlformats.org/drawingml/2006/main" name="Pakke">
  <a:themeElements>
    <a:clrScheme name="Pakke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kke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kk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11356fb-fc09-4a92-9f5c-e2d5ac4acd8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39ED533F6E1BF44BD12B035757E3496" ma:contentTypeVersion="8" ma:contentTypeDescription="Opret et nyt dokument." ma:contentTypeScope="" ma:versionID="0502edf97a26251c96a26842a4544de3">
  <xsd:schema xmlns:xsd="http://www.w3.org/2001/XMLSchema" xmlns:xs="http://www.w3.org/2001/XMLSchema" xmlns:p="http://schemas.microsoft.com/office/2006/metadata/properties" xmlns:ns3="e7cd38df-4baa-4dcd-a21a-7a7f334cc174" xmlns:ns4="311356fb-fc09-4a92-9f5c-e2d5ac4acd86" targetNamespace="http://schemas.microsoft.com/office/2006/metadata/properties" ma:root="true" ma:fieldsID="ed6cbfbe5a5073e7ffadeb6a8b0a50e9" ns3:_="" ns4:_="">
    <xsd:import namespace="e7cd38df-4baa-4dcd-a21a-7a7f334cc174"/>
    <xsd:import namespace="311356fb-fc09-4a92-9f5c-e2d5ac4acd8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cd38df-4baa-4dcd-a21a-7a7f334cc17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værdi for deling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1356fb-fc09-4a92-9f5c-e2d5ac4acd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73899EF-A76E-4B89-8816-49994729B486}">
  <ds:schemaRefs>
    <ds:schemaRef ds:uri="http://www.w3.org/XML/1998/namespace"/>
    <ds:schemaRef ds:uri="http://purl.org/dc/dcmitype/"/>
    <ds:schemaRef ds:uri="311356fb-fc09-4a92-9f5c-e2d5ac4acd86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e7cd38df-4baa-4dcd-a21a-7a7f334cc174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F856FFAA-E1B4-42E7-8DFF-14191C9719C6}">
  <ds:schemaRefs>
    <ds:schemaRef ds:uri="311356fb-fc09-4a92-9f5c-e2d5ac4acd86"/>
    <ds:schemaRef ds:uri="e7cd38df-4baa-4dcd-a21a-7a7f334cc17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D864E3E-A377-4AB8-891F-4D837B703E7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TM10001115[[fn=Pakke]]</Template>
  <TotalTime>1</TotalTime>
  <Words>1159</Words>
  <Application>Microsoft Office PowerPoint</Application>
  <PresentationFormat>Widescreen</PresentationFormat>
  <Paragraphs>143</Paragraphs>
  <Slides>18</Slides>
  <Notes>3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18</vt:i4>
      </vt:variant>
    </vt:vector>
  </HeadingPairs>
  <TitlesOfParts>
    <vt:vector size="26" baseType="lpstr">
      <vt:lpstr>Arial</vt:lpstr>
      <vt:lpstr>Calibri</vt:lpstr>
      <vt:lpstr>Cavolini</vt:lpstr>
      <vt:lpstr>Gill Sans MT</vt:lpstr>
      <vt:lpstr>Helvetica</vt:lpstr>
      <vt:lpstr>Publik</vt:lpstr>
      <vt:lpstr>Symbol</vt:lpstr>
      <vt:lpstr>Pakke</vt:lpstr>
      <vt:lpstr>Forældremøde 1.G + 1.HF  </vt:lpstr>
      <vt:lpstr>Velkommen til Egedal Gymnasium &amp; HF</vt:lpstr>
      <vt:lpstr>Vi HAR Stort fokus på elevernes trivsel </vt:lpstr>
      <vt:lpstr>Vi HAR Stort fokus på elevernes trivsel </vt:lpstr>
      <vt:lpstr>God introduKtion til skolen</vt:lpstr>
      <vt:lpstr>God introduKtion til skolen</vt:lpstr>
      <vt:lpstr>Studietur og ekskursioner</vt:lpstr>
      <vt:lpstr>PowerPoint-præsentation</vt:lpstr>
      <vt:lpstr>PowerPoint-præsentation</vt:lpstr>
      <vt:lpstr>Sluk og læs</vt:lpstr>
      <vt:lpstr>Skiftende skemaer – skiftende aktiviteter</vt:lpstr>
      <vt:lpstr>Vi  vil GERNE SE  DIG </vt:lpstr>
      <vt:lpstr> Det går SÅ hurtigt -   DRFOR ER DET desværre ikke muligt at holde ferie eller tage kørekort i skoletiden</vt:lpstr>
      <vt:lpstr>Når DU er syg</vt:lpstr>
      <vt:lpstr>Studie-og ordensregler </vt:lpstr>
      <vt:lpstr>Røgfri skoletid </vt:lpstr>
      <vt:lpstr>Flertalsmisforståelser   – Hver anden ung føler sig presset til at drikke af deres venner   </vt:lpstr>
      <vt:lpstr> Vi passer på de unge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EGEDAL GYMNASIUM &amp; HF</dc:title>
  <dc:creator>Camilla Rye Jørgensen</dc:creator>
  <cp:lastModifiedBy>Lonnie Tenja Andersen</cp:lastModifiedBy>
  <cp:revision>2</cp:revision>
  <cp:lastPrinted>2022-06-08T14:26:02Z</cp:lastPrinted>
  <dcterms:created xsi:type="dcterms:W3CDTF">2020-09-09T08:20:56Z</dcterms:created>
  <dcterms:modified xsi:type="dcterms:W3CDTF">2023-06-14T08:58:35Z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0x010100839ED533F6E1BF44BD12B035757E3496</vt:lpwstr>
  </property>
</Properties>
</file>